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5" r:id="rId3"/>
    <p:sldId id="257" r:id="rId4"/>
    <p:sldId id="277" r:id="rId5"/>
    <p:sldId id="267" r:id="rId6"/>
    <p:sldId id="258" r:id="rId7"/>
    <p:sldId id="274" r:id="rId8"/>
    <p:sldId id="268" r:id="rId9"/>
    <p:sldId id="269" r:id="rId10"/>
    <p:sldId id="273" r:id="rId11"/>
    <p:sldId id="271" r:id="rId12"/>
    <p:sldId id="264" r:id="rId13"/>
    <p:sldId id="272" r:id="rId14"/>
    <p:sldId id="275" r:id="rId15"/>
    <p:sldId id="276" r:id="rId16"/>
    <p:sldId id="278" r:id="rId17"/>
    <p:sldId id="279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82">
          <p15:clr>
            <a:srgbClr val="A4A3A4"/>
          </p15:clr>
        </p15:guide>
        <p15:guide id="2" pos="2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7FB8"/>
    <a:srgbClr val="136A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424FA9-06A9-C0A9-6E73-8B7A98D2F686}" v="2962" dt="2021-10-19T17:48:24.380"/>
    <p1510:client id="{272AC557-D216-C217-4ED3-147873A3FEC8}" v="82" dt="2021-10-19T15:39:30.787"/>
    <p1510:client id="{4EC7B234-3DC1-4550-F3D0-D3A760DF9B8F}" v="71" dt="2021-10-26T02:10:52.505"/>
    <p1510:client id="{5C162973-7474-7A9D-7C86-7478724F5898}" v="663" dt="2021-10-26T07:14:34.834"/>
    <p1510:client id="{7C86C2BB-268D-08CA-3CBA-E84C6CF90733}" v="389" dt="2021-10-25T01:47:00.211"/>
    <p1510:client id="{7D66AA5F-8CA3-1A81-F660-A0514E386698}" v="571" dt="2021-10-25T02:04:34.621"/>
    <p1510:client id="{A8148799-BA97-6717-0062-BAC47F55781A}" v="625" dt="2021-10-19T17:51:36.0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3082"/>
        <p:guide pos="204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een, Ian" userId="S::igreen1@lion.lmu.edu::d1dd52b4-bcea-4dae-92d3-e74f77d8a619" providerId="AD" clId="Web-{4EC7B234-3DC1-4550-F3D0-D3A760DF9B8F}"/>
    <pc:docChg chg="modSld">
      <pc:chgData name="Green, Ian" userId="S::igreen1@lion.lmu.edu::d1dd52b4-bcea-4dae-92d3-e74f77d8a619" providerId="AD" clId="Web-{4EC7B234-3DC1-4550-F3D0-D3A760DF9B8F}" dt="2021-10-26T02:10:52.505" v="60" actId="1076"/>
      <pc:docMkLst>
        <pc:docMk/>
      </pc:docMkLst>
      <pc:sldChg chg="addSp delSp modSp">
        <pc:chgData name="Green, Ian" userId="S::igreen1@lion.lmu.edu::d1dd52b4-bcea-4dae-92d3-e74f77d8a619" providerId="AD" clId="Web-{4EC7B234-3DC1-4550-F3D0-D3A760DF9B8F}" dt="2021-10-26T02:10:52.505" v="60" actId="1076"/>
        <pc:sldMkLst>
          <pc:docMk/>
          <pc:sldMk cId="1560293974" sldId="268"/>
        </pc:sldMkLst>
        <pc:spChg chg="mod">
          <ac:chgData name="Green, Ian" userId="S::igreen1@lion.lmu.edu::d1dd52b4-bcea-4dae-92d3-e74f77d8a619" providerId="AD" clId="Web-{4EC7B234-3DC1-4550-F3D0-D3A760DF9B8F}" dt="2021-10-26T02:06:41.926" v="2" actId="14100"/>
          <ac:spMkLst>
            <pc:docMk/>
            <pc:sldMk cId="1560293974" sldId="268"/>
            <ac:spMk id="5" creationId="{00000000-0000-0000-0000-000000000000}"/>
          </ac:spMkLst>
        </pc:spChg>
        <pc:spChg chg="del">
          <ac:chgData name="Green, Ian" userId="S::igreen1@lion.lmu.edu::d1dd52b4-bcea-4dae-92d3-e74f77d8a619" providerId="AD" clId="Web-{4EC7B234-3DC1-4550-F3D0-D3A760DF9B8F}" dt="2021-10-26T02:06:46.239" v="4"/>
          <ac:spMkLst>
            <pc:docMk/>
            <pc:sldMk cId="1560293974" sldId="268"/>
            <ac:spMk id="8" creationId="{A3C1201D-FA7A-4DB3-B14A-E8EC039EC6D2}"/>
          </ac:spMkLst>
        </pc:spChg>
        <pc:spChg chg="del">
          <ac:chgData name="Green, Ian" userId="S::igreen1@lion.lmu.edu::d1dd52b4-bcea-4dae-92d3-e74f77d8a619" providerId="AD" clId="Web-{4EC7B234-3DC1-4550-F3D0-D3A760DF9B8F}" dt="2021-10-26T02:06:44.864" v="3"/>
          <ac:spMkLst>
            <pc:docMk/>
            <pc:sldMk cId="1560293974" sldId="268"/>
            <ac:spMk id="9" creationId="{7B3A3172-7B2B-47F6-8DAB-8D64A18F1327}"/>
          </ac:spMkLst>
        </pc:spChg>
        <pc:picChg chg="del">
          <ac:chgData name="Green, Ian" userId="S::igreen1@lion.lmu.edu::d1dd52b4-bcea-4dae-92d3-e74f77d8a619" providerId="AD" clId="Web-{4EC7B234-3DC1-4550-F3D0-D3A760DF9B8F}" dt="2021-10-26T02:06:38.379" v="1"/>
          <ac:picMkLst>
            <pc:docMk/>
            <pc:sldMk cId="1560293974" sldId="268"/>
            <ac:picMk id="6" creationId="{682E51AA-F4BB-4767-9B54-B04D5D0C1EE6}"/>
          </ac:picMkLst>
        </pc:picChg>
        <pc:picChg chg="del">
          <ac:chgData name="Green, Ian" userId="S::igreen1@lion.lmu.edu::d1dd52b4-bcea-4dae-92d3-e74f77d8a619" providerId="AD" clId="Web-{4EC7B234-3DC1-4550-F3D0-D3A760DF9B8F}" dt="2021-10-26T02:06:37.113" v="0"/>
          <ac:picMkLst>
            <pc:docMk/>
            <pc:sldMk cId="1560293974" sldId="268"/>
            <ac:picMk id="7" creationId="{C44244C0-4931-4923-B079-A06822374FC2}"/>
          </ac:picMkLst>
        </pc:picChg>
        <pc:picChg chg="add del mod">
          <ac:chgData name="Green, Ian" userId="S::igreen1@lion.lmu.edu::d1dd52b4-bcea-4dae-92d3-e74f77d8a619" providerId="AD" clId="Web-{4EC7B234-3DC1-4550-F3D0-D3A760DF9B8F}" dt="2021-10-26T02:09:02.889" v="36"/>
          <ac:picMkLst>
            <pc:docMk/>
            <pc:sldMk cId="1560293974" sldId="268"/>
            <ac:picMk id="10" creationId="{28438180-D7C8-4969-8CE0-7BA986A2F7BC}"/>
          </ac:picMkLst>
        </pc:picChg>
        <pc:picChg chg="add del mod">
          <ac:chgData name="Green, Ian" userId="S::igreen1@lion.lmu.edu::d1dd52b4-bcea-4dae-92d3-e74f77d8a619" providerId="AD" clId="Web-{4EC7B234-3DC1-4550-F3D0-D3A760DF9B8F}" dt="2021-10-26T02:09:01.545" v="35"/>
          <ac:picMkLst>
            <pc:docMk/>
            <pc:sldMk cId="1560293974" sldId="268"/>
            <ac:picMk id="11" creationId="{9B5120E2-69C6-4B46-BBAC-DD7301442835}"/>
          </ac:picMkLst>
        </pc:picChg>
        <pc:picChg chg="add mod modCrop">
          <ac:chgData name="Green, Ian" userId="S::igreen1@lion.lmu.edu::d1dd52b4-bcea-4dae-92d3-e74f77d8a619" providerId="AD" clId="Web-{4EC7B234-3DC1-4550-F3D0-D3A760DF9B8F}" dt="2021-10-26T02:10:50.505" v="59" actId="1076"/>
          <ac:picMkLst>
            <pc:docMk/>
            <pc:sldMk cId="1560293974" sldId="268"/>
            <ac:picMk id="12" creationId="{49F12F5F-2835-4CC1-BDCB-0C35B1EF5CDC}"/>
          </ac:picMkLst>
        </pc:picChg>
        <pc:picChg chg="add del mod">
          <ac:chgData name="Green, Ian" userId="S::igreen1@lion.lmu.edu::d1dd52b4-bcea-4dae-92d3-e74f77d8a619" providerId="AD" clId="Web-{4EC7B234-3DC1-4550-F3D0-D3A760DF9B8F}" dt="2021-10-26T02:08:12.870" v="25"/>
          <ac:picMkLst>
            <pc:docMk/>
            <pc:sldMk cId="1560293974" sldId="268"/>
            <ac:picMk id="13" creationId="{FA0DDC5A-2C53-4054-92C2-464395466214}"/>
          </ac:picMkLst>
        </pc:picChg>
        <pc:picChg chg="add mod modCrop">
          <ac:chgData name="Green, Ian" userId="S::igreen1@lion.lmu.edu::d1dd52b4-bcea-4dae-92d3-e74f77d8a619" providerId="AD" clId="Web-{4EC7B234-3DC1-4550-F3D0-D3A760DF9B8F}" dt="2021-10-26T02:10:40.130" v="56" actId="1076"/>
          <ac:picMkLst>
            <pc:docMk/>
            <pc:sldMk cId="1560293974" sldId="268"/>
            <ac:picMk id="14" creationId="{D72B1024-CABF-4838-A196-551A491CE4E4}"/>
          </ac:picMkLst>
        </pc:picChg>
        <pc:picChg chg="add del mod">
          <ac:chgData name="Green, Ian" userId="S::igreen1@lion.lmu.edu::d1dd52b4-bcea-4dae-92d3-e74f77d8a619" providerId="AD" clId="Web-{4EC7B234-3DC1-4550-F3D0-D3A760DF9B8F}" dt="2021-10-26T02:08:05.854" v="22"/>
          <ac:picMkLst>
            <pc:docMk/>
            <pc:sldMk cId="1560293974" sldId="268"/>
            <ac:picMk id="15" creationId="{13F47BDB-C80C-4CCA-B330-E4FE8EB39E69}"/>
          </ac:picMkLst>
        </pc:picChg>
        <pc:picChg chg="add del mod">
          <ac:chgData name="Green, Ian" userId="S::igreen1@lion.lmu.edu::d1dd52b4-bcea-4dae-92d3-e74f77d8a619" providerId="AD" clId="Web-{4EC7B234-3DC1-4550-F3D0-D3A760DF9B8F}" dt="2021-10-26T02:08:03.604" v="21"/>
          <ac:picMkLst>
            <pc:docMk/>
            <pc:sldMk cId="1560293974" sldId="268"/>
            <ac:picMk id="16" creationId="{C7CCEB3D-FEC8-402B-9066-5F6B8C525274}"/>
          </ac:picMkLst>
        </pc:picChg>
        <pc:picChg chg="add mod modCrop">
          <ac:chgData name="Green, Ian" userId="S::igreen1@lion.lmu.edu::d1dd52b4-bcea-4dae-92d3-e74f77d8a619" providerId="AD" clId="Web-{4EC7B234-3DC1-4550-F3D0-D3A760DF9B8F}" dt="2021-10-26T02:10:41.426" v="57" actId="1076"/>
          <ac:picMkLst>
            <pc:docMk/>
            <pc:sldMk cId="1560293974" sldId="268"/>
            <ac:picMk id="17" creationId="{2F369FAA-B0F1-4B07-BC78-49214B41DE7A}"/>
          </ac:picMkLst>
        </pc:picChg>
        <pc:picChg chg="add mod modCrop">
          <ac:chgData name="Green, Ian" userId="S::igreen1@lion.lmu.edu::d1dd52b4-bcea-4dae-92d3-e74f77d8a619" providerId="AD" clId="Web-{4EC7B234-3DC1-4550-F3D0-D3A760DF9B8F}" dt="2021-10-26T02:10:45.442" v="58" actId="1076"/>
          <ac:picMkLst>
            <pc:docMk/>
            <pc:sldMk cId="1560293974" sldId="268"/>
            <ac:picMk id="18" creationId="{65E77885-7B77-4921-BBF5-5208F0747CE6}"/>
          </ac:picMkLst>
        </pc:picChg>
        <pc:picChg chg="add mod modCrop">
          <ac:chgData name="Green, Ian" userId="S::igreen1@lion.lmu.edu::d1dd52b4-bcea-4dae-92d3-e74f77d8a619" providerId="AD" clId="Web-{4EC7B234-3DC1-4550-F3D0-D3A760DF9B8F}" dt="2021-10-26T02:10:52.505" v="60" actId="1076"/>
          <ac:picMkLst>
            <pc:docMk/>
            <pc:sldMk cId="1560293974" sldId="268"/>
            <ac:picMk id="19" creationId="{81BF77AD-4C4B-43BE-B8E2-23633DD6D920}"/>
          </ac:picMkLst>
        </pc:picChg>
      </pc:sldChg>
    </pc:docChg>
  </pc:docChgLst>
  <pc:docChgLst>
    <pc:chgData name="Green, Ian" userId="S::igreen1@lion.lmu.edu::d1dd52b4-bcea-4dae-92d3-e74f77d8a619" providerId="AD" clId="Web-{10424FA9-06A9-C0A9-6E73-8B7A98D2F686}"/>
    <pc:docChg chg="addSld delSld modSld sldOrd">
      <pc:chgData name="Green, Ian" userId="S::igreen1@lion.lmu.edu::d1dd52b4-bcea-4dae-92d3-e74f77d8a619" providerId="AD" clId="Web-{10424FA9-06A9-C0A9-6E73-8B7A98D2F686}" dt="2021-10-19T17:48:24.380" v="2491" actId="1076"/>
      <pc:docMkLst>
        <pc:docMk/>
      </pc:docMkLst>
      <pc:sldChg chg="modSp">
        <pc:chgData name="Green, Ian" userId="S::igreen1@lion.lmu.edu::d1dd52b4-bcea-4dae-92d3-e74f77d8a619" providerId="AD" clId="Web-{10424FA9-06A9-C0A9-6E73-8B7A98D2F686}" dt="2021-10-19T15:05:38.792" v="139" actId="20577"/>
        <pc:sldMkLst>
          <pc:docMk/>
          <pc:sldMk cId="1699159347" sldId="256"/>
        </pc:sldMkLst>
        <pc:spChg chg="mod">
          <ac:chgData name="Green, Ian" userId="S::igreen1@lion.lmu.edu::d1dd52b4-bcea-4dae-92d3-e74f77d8a619" providerId="AD" clId="Web-{10424FA9-06A9-C0A9-6E73-8B7A98D2F686}" dt="2021-10-19T15:03:57.664" v="9" actId="20577"/>
          <ac:spMkLst>
            <pc:docMk/>
            <pc:sldMk cId="1699159347" sldId="256"/>
            <ac:spMk id="7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5:05:38.792" v="139" actId="20577"/>
          <ac:spMkLst>
            <pc:docMk/>
            <pc:sldMk cId="1699159347" sldId="256"/>
            <ac:spMk id="8" creationId="{00000000-0000-0000-0000-000000000000}"/>
          </ac:spMkLst>
        </pc:spChg>
      </pc:sldChg>
      <pc:sldChg chg="addSp delSp modSp ord modNotes">
        <pc:chgData name="Green, Ian" userId="S::igreen1@lion.lmu.edu::d1dd52b4-bcea-4dae-92d3-e74f77d8a619" providerId="AD" clId="Web-{10424FA9-06A9-C0A9-6E73-8B7A98D2F686}" dt="2021-10-19T16:53:43.128" v="2385"/>
        <pc:sldMkLst>
          <pc:docMk/>
          <pc:sldMk cId="2057139271" sldId="257"/>
        </pc:sldMkLst>
        <pc:spChg chg="mod">
          <ac:chgData name="Green, Ian" userId="S::igreen1@lion.lmu.edu::d1dd52b4-bcea-4dae-92d3-e74f77d8a619" providerId="AD" clId="Web-{10424FA9-06A9-C0A9-6E73-8B7A98D2F686}" dt="2021-10-19T15:13:23.131" v="577" actId="20577"/>
          <ac:spMkLst>
            <pc:docMk/>
            <pc:sldMk cId="2057139271" sldId="257"/>
            <ac:spMk id="2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5:13:28.943" v="579" actId="20577"/>
          <ac:spMkLst>
            <pc:docMk/>
            <pc:sldMk cId="2057139271" sldId="257"/>
            <ac:spMk id="4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5:21:55.658" v="973" actId="20577"/>
          <ac:spMkLst>
            <pc:docMk/>
            <pc:sldMk cId="2057139271" sldId="257"/>
            <ac:spMk id="5" creationId="{00000000-0000-0000-0000-000000000000}"/>
          </ac:spMkLst>
        </pc:spChg>
        <pc:spChg chg="add mod">
          <ac:chgData name="Green, Ian" userId="S::igreen1@lion.lmu.edu::d1dd52b4-bcea-4dae-92d3-e74f77d8a619" providerId="AD" clId="Web-{10424FA9-06A9-C0A9-6E73-8B7A98D2F686}" dt="2021-10-19T15:59:08.351" v="2010" actId="14100"/>
          <ac:spMkLst>
            <pc:docMk/>
            <pc:sldMk cId="2057139271" sldId="257"/>
            <ac:spMk id="6" creationId="{46CFCF2E-9BE6-4E86-B8F6-AECA2DD33F71}"/>
          </ac:spMkLst>
        </pc:spChg>
        <pc:picChg chg="add del mod modCrop">
          <ac:chgData name="Green, Ian" userId="S::igreen1@lion.lmu.edu::d1dd52b4-bcea-4dae-92d3-e74f77d8a619" providerId="AD" clId="Web-{10424FA9-06A9-C0A9-6E73-8B7A98D2F686}" dt="2021-10-19T15:58:37.397" v="2000"/>
          <ac:picMkLst>
            <pc:docMk/>
            <pc:sldMk cId="2057139271" sldId="257"/>
            <ac:picMk id="3" creationId="{D5A5D825-B32F-4C16-AEED-B77348EEE691}"/>
          </ac:picMkLst>
        </pc:picChg>
        <pc:picChg chg="add mod">
          <ac:chgData name="Green, Ian" userId="S::igreen1@lion.lmu.edu::d1dd52b4-bcea-4dae-92d3-e74f77d8a619" providerId="AD" clId="Web-{10424FA9-06A9-C0A9-6E73-8B7A98D2F686}" dt="2021-10-19T15:58:47.756" v="2004" actId="14100"/>
          <ac:picMkLst>
            <pc:docMk/>
            <pc:sldMk cId="2057139271" sldId="257"/>
            <ac:picMk id="7" creationId="{305B9B0E-34BF-4C3C-B795-FEC99703710E}"/>
          </ac:picMkLst>
        </pc:picChg>
      </pc:sldChg>
      <pc:sldChg chg="addSp delSp modSp mod modClrScheme chgLayout modNotes">
        <pc:chgData name="Green, Ian" userId="S::igreen1@lion.lmu.edu::d1dd52b4-bcea-4dae-92d3-e74f77d8a619" providerId="AD" clId="Web-{10424FA9-06A9-C0A9-6E73-8B7A98D2F686}" dt="2021-10-19T17:48:24.380" v="2491" actId="1076"/>
        <pc:sldMkLst>
          <pc:docMk/>
          <pc:sldMk cId="544990765" sldId="258"/>
        </pc:sldMkLst>
        <pc:spChg chg="mod">
          <ac:chgData name="Green, Ian" userId="S::igreen1@lion.lmu.edu::d1dd52b4-bcea-4dae-92d3-e74f77d8a619" providerId="AD" clId="Web-{10424FA9-06A9-C0A9-6E73-8B7A98D2F686}" dt="2021-10-19T17:47:03.219" v="2479"/>
          <ac:spMkLst>
            <pc:docMk/>
            <pc:sldMk cId="544990765" sldId="258"/>
            <ac:spMk id="2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7:47:03.219" v="2479"/>
          <ac:spMkLst>
            <pc:docMk/>
            <pc:sldMk cId="544990765" sldId="258"/>
            <ac:spMk id="3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7:47:03.219" v="2479"/>
          <ac:spMkLst>
            <pc:docMk/>
            <pc:sldMk cId="544990765" sldId="258"/>
            <ac:spMk id="4" creationId="{00000000-0000-0000-0000-000000000000}"/>
          </ac:spMkLst>
        </pc:spChg>
        <pc:spChg chg="add del mod">
          <ac:chgData name="Green, Ian" userId="S::igreen1@lion.lmu.edu::d1dd52b4-bcea-4dae-92d3-e74f77d8a619" providerId="AD" clId="Web-{10424FA9-06A9-C0A9-6E73-8B7A98D2F686}" dt="2021-10-19T17:47:03.219" v="2479"/>
          <ac:spMkLst>
            <pc:docMk/>
            <pc:sldMk cId="544990765" sldId="258"/>
            <ac:spMk id="5" creationId="{00000000-0000-0000-0000-000000000000}"/>
          </ac:spMkLst>
        </pc:spChg>
        <pc:spChg chg="add mod">
          <ac:chgData name="Green, Ian" userId="S::igreen1@lion.lmu.edu::d1dd52b4-bcea-4dae-92d3-e74f77d8a619" providerId="AD" clId="Web-{10424FA9-06A9-C0A9-6E73-8B7A98D2F686}" dt="2021-10-19T17:48:24.380" v="2491" actId="1076"/>
          <ac:spMkLst>
            <pc:docMk/>
            <pc:sldMk cId="544990765" sldId="258"/>
            <ac:spMk id="29" creationId="{FF0D5B8E-429A-4F8A-B42C-BE9882188492}"/>
          </ac:spMkLst>
        </pc:spChg>
        <pc:graphicFrameChg chg="add del">
          <ac:chgData name="Green, Ian" userId="S::igreen1@lion.lmu.edu::d1dd52b4-bcea-4dae-92d3-e74f77d8a619" providerId="AD" clId="Web-{10424FA9-06A9-C0A9-6E73-8B7A98D2F686}" dt="2021-10-19T17:46:52.202" v="2474"/>
          <ac:graphicFrameMkLst>
            <pc:docMk/>
            <pc:sldMk cId="544990765" sldId="258"/>
            <ac:graphicFrameMk id="7" creationId="{44E3BE2D-E6C3-433B-AF57-0D838FDC9CCF}"/>
          </ac:graphicFrameMkLst>
        </pc:graphicFrameChg>
        <pc:graphicFrameChg chg="add del">
          <ac:chgData name="Green, Ian" userId="S::igreen1@lion.lmu.edu::d1dd52b4-bcea-4dae-92d3-e74f77d8a619" providerId="AD" clId="Web-{10424FA9-06A9-C0A9-6E73-8B7A98D2F686}" dt="2021-10-19T17:47:03.219" v="2479"/>
          <ac:graphicFrameMkLst>
            <pc:docMk/>
            <pc:sldMk cId="544990765" sldId="258"/>
            <ac:graphicFrameMk id="8" creationId="{0CF07C77-27EA-40E3-8362-CAE3D56FC41C}"/>
          </ac:graphicFrameMkLst>
        </pc:graphicFrameChg>
        <pc:picChg chg="add mod">
          <ac:chgData name="Green, Ian" userId="S::igreen1@lion.lmu.edu::d1dd52b4-bcea-4dae-92d3-e74f77d8a619" providerId="AD" clId="Web-{10424FA9-06A9-C0A9-6E73-8B7A98D2F686}" dt="2021-10-19T17:48:04.035" v="2482" actId="14100"/>
          <ac:picMkLst>
            <pc:docMk/>
            <pc:sldMk cId="544990765" sldId="258"/>
            <ac:picMk id="28" creationId="{701F1B29-9769-40AD-BDC2-CDA31B9AD64D}"/>
          </ac:picMkLst>
        </pc:picChg>
      </pc:sldChg>
      <pc:sldChg chg="del">
        <pc:chgData name="Green, Ian" userId="S::igreen1@lion.lmu.edu::d1dd52b4-bcea-4dae-92d3-e74f77d8a619" providerId="AD" clId="Web-{10424FA9-06A9-C0A9-6E73-8B7A98D2F686}" dt="2021-10-19T16:26:45.405" v="2030"/>
        <pc:sldMkLst>
          <pc:docMk/>
          <pc:sldMk cId="3151020216" sldId="259"/>
        </pc:sldMkLst>
      </pc:sldChg>
      <pc:sldChg chg="add del">
        <pc:chgData name="Green, Ian" userId="S::igreen1@lion.lmu.edu::d1dd52b4-bcea-4dae-92d3-e74f77d8a619" providerId="AD" clId="Web-{10424FA9-06A9-C0A9-6E73-8B7A98D2F686}" dt="2021-10-19T16:26:49.014" v="2033"/>
        <pc:sldMkLst>
          <pc:docMk/>
          <pc:sldMk cId="2050284747" sldId="260"/>
        </pc:sldMkLst>
      </pc:sldChg>
      <pc:sldChg chg="del">
        <pc:chgData name="Green, Ian" userId="S::igreen1@lion.lmu.edu::d1dd52b4-bcea-4dae-92d3-e74f77d8a619" providerId="AD" clId="Web-{10424FA9-06A9-C0A9-6E73-8B7A98D2F686}" dt="2021-10-19T16:26:50.436" v="2034"/>
        <pc:sldMkLst>
          <pc:docMk/>
          <pc:sldMk cId="2721199281" sldId="261"/>
        </pc:sldMkLst>
      </pc:sldChg>
      <pc:sldChg chg="del">
        <pc:chgData name="Green, Ian" userId="S::igreen1@lion.lmu.edu::d1dd52b4-bcea-4dae-92d3-e74f77d8a619" providerId="AD" clId="Web-{10424FA9-06A9-C0A9-6E73-8B7A98D2F686}" dt="2021-10-19T16:26:52.280" v="2035"/>
        <pc:sldMkLst>
          <pc:docMk/>
          <pc:sldMk cId="337353273" sldId="262"/>
        </pc:sldMkLst>
      </pc:sldChg>
      <pc:sldChg chg="del">
        <pc:chgData name="Green, Ian" userId="S::igreen1@lion.lmu.edu::d1dd52b4-bcea-4dae-92d3-e74f77d8a619" providerId="AD" clId="Web-{10424FA9-06A9-C0A9-6E73-8B7A98D2F686}" dt="2021-10-19T16:26:55.452" v="2036"/>
        <pc:sldMkLst>
          <pc:docMk/>
          <pc:sldMk cId="261050458" sldId="263"/>
        </pc:sldMkLst>
      </pc:sldChg>
      <pc:sldChg chg="modSp">
        <pc:chgData name="Green, Ian" userId="S::igreen1@lion.lmu.edu::d1dd52b4-bcea-4dae-92d3-e74f77d8a619" providerId="AD" clId="Web-{10424FA9-06A9-C0A9-6E73-8B7A98D2F686}" dt="2021-10-19T15:09:36.094" v="398" actId="1076"/>
        <pc:sldMkLst>
          <pc:docMk/>
          <pc:sldMk cId="3109757637" sldId="264"/>
        </pc:sldMkLst>
        <pc:spChg chg="mod">
          <ac:chgData name="Green, Ian" userId="S::igreen1@lion.lmu.edu::d1dd52b4-bcea-4dae-92d3-e74f77d8a619" providerId="AD" clId="Web-{10424FA9-06A9-C0A9-6E73-8B7A98D2F686}" dt="2021-10-19T15:09:36.094" v="398" actId="1076"/>
          <ac:spMkLst>
            <pc:docMk/>
            <pc:sldMk cId="3109757637" sldId="264"/>
            <ac:spMk id="7" creationId="{00000000-0000-0000-0000-000000000000}"/>
          </ac:spMkLst>
        </pc:spChg>
      </pc:sldChg>
      <pc:sldChg chg="modSp new modNotes">
        <pc:chgData name="Green, Ian" userId="S::igreen1@lion.lmu.edu::d1dd52b4-bcea-4dae-92d3-e74f77d8a619" providerId="AD" clId="Web-{10424FA9-06A9-C0A9-6E73-8B7A98D2F686}" dt="2021-10-19T16:54:43.364" v="2427"/>
        <pc:sldMkLst>
          <pc:docMk/>
          <pc:sldMk cId="3915085158" sldId="265"/>
        </pc:sldMkLst>
        <pc:spChg chg="mod">
          <ac:chgData name="Green, Ian" userId="S::igreen1@lion.lmu.edu::d1dd52b4-bcea-4dae-92d3-e74f77d8a619" providerId="AD" clId="Web-{10424FA9-06A9-C0A9-6E73-8B7A98D2F686}" dt="2021-10-19T15:08:30.014" v="360" actId="20577"/>
          <ac:spMkLst>
            <pc:docMk/>
            <pc:sldMk cId="3915085158" sldId="265"/>
            <ac:spMk id="2" creationId="{B603C257-29A1-4D72-A40E-6327E4571895}"/>
          </ac:spMkLst>
        </pc:spChg>
        <pc:spChg chg="mod">
          <ac:chgData name="Green, Ian" userId="S::igreen1@lion.lmu.edu::d1dd52b4-bcea-4dae-92d3-e74f77d8a619" providerId="AD" clId="Web-{10424FA9-06A9-C0A9-6E73-8B7A98D2F686}" dt="2021-10-19T15:08:26.452" v="354" actId="20577"/>
          <ac:spMkLst>
            <pc:docMk/>
            <pc:sldMk cId="3915085158" sldId="265"/>
            <ac:spMk id="3" creationId="{5375C525-9A40-4B5D-995E-7C7950E01783}"/>
          </ac:spMkLst>
        </pc:spChg>
      </pc:sldChg>
      <pc:sldChg chg="modSp new del">
        <pc:chgData name="Green, Ian" userId="S::igreen1@lion.lmu.edu::d1dd52b4-bcea-4dae-92d3-e74f77d8a619" providerId="AD" clId="Web-{10424FA9-06A9-C0A9-6E73-8B7A98D2F686}" dt="2021-10-19T15:08:02.389" v="333"/>
        <pc:sldMkLst>
          <pc:docMk/>
          <pc:sldMk cId="951339333" sldId="266"/>
        </pc:sldMkLst>
        <pc:spChg chg="mod">
          <ac:chgData name="Green, Ian" userId="S::igreen1@lion.lmu.edu::d1dd52b4-bcea-4dae-92d3-e74f77d8a619" providerId="AD" clId="Web-{10424FA9-06A9-C0A9-6E73-8B7A98D2F686}" dt="2021-10-19T15:07:58.139" v="331" actId="20577"/>
          <ac:spMkLst>
            <pc:docMk/>
            <pc:sldMk cId="951339333" sldId="266"/>
            <ac:spMk id="2" creationId="{3AFB4F6A-BE8F-4785-9E41-B0687407F246}"/>
          </ac:spMkLst>
        </pc:spChg>
      </pc:sldChg>
      <pc:sldChg chg="addSp modSp add del replId">
        <pc:chgData name="Green, Ian" userId="S::igreen1@lion.lmu.edu::d1dd52b4-bcea-4dae-92d3-e74f77d8a619" providerId="AD" clId="Web-{10424FA9-06A9-C0A9-6E73-8B7A98D2F686}" dt="2021-10-19T15:22:03.611" v="974"/>
        <pc:sldMkLst>
          <pc:docMk/>
          <pc:sldMk cId="3648084388" sldId="266"/>
        </pc:sldMkLst>
        <pc:spChg chg="mod">
          <ac:chgData name="Green, Ian" userId="S::igreen1@lion.lmu.edu::d1dd52b4-bcea-4dae-92d3-e74f77d8a619" providerId="AD" clId="Web-{10424FA9-06A9-C0A9-6E73-8B7A98D2F686}" dt="2021-10-19T15:08:10.170" v="340" actId="20577"/>
          <ac:spMkLst>
            <pc:docMk/>
            <pc:sldMk cId="3648084388" sldId="266"/>
            <ac:spMk id="2" creationId="{00000000-0000-0000-0000-000000000000}"/>
          </ac:spMkLst>
        </pc:spChg>
        <pc:spChg chg="add">
          <ac:chgData name="Green, Ian" userId="S::igreen1@lion.lmu.edu::d1dd52b4-bcea-4dae-92d3-e74f77d8a619" providerId="AD" clId="Web-{10424FA9-06A9-C0A9-6E73-8B7A98D2F686}" dt="2021-10-19T15:08:06.905" v="335"/>
          <ac:spMkLst>
            <pc:docMk/>
            <pc:sldMk cId="3648084388" sldId="266"/>
            <ac:spMk id="3" creationId="{AEFA698C-3704-402E-AAD3-0B69E21A97C4}"/>
          </ac:spMkLst>
        </pc:spChg>
        <pc:spChg chg="mod">
          <ac:chgData name="Green, Ian" userId="S::igreen1@lion.lmu.edu::d1dd52b4-bcea-4dae-92d3-e74f77d8a619" providerId="AD" clId="Web-{10424FA9-06A9-C0A9-6E73-8B7A98D2F686}" dt="2021-10-19T15:10:14.907" v="436" actId="20577"/>
          <ac:spMkLst>
            <pc:docMk/>
            <pc:sldMk cId="3648084388" sldId="266"/>
            <ac:spMk id="4" creationId="{00000000-0000-0000-0000-000000000000}"/>
          </ac:spMkLst>
        </pc:spChg>
      </pc:sldChg>
      <pc:sldChg chg="modSp add ord replId modNotes">
        <pc:chgData name="Green, Ian" userId="S::igreen1@lion.lmu.edu::d1dd52b4-bcea-4dae-92d3-e74f77d8a619" providerId="AD" clId="Web-{10424FA9-06A9-C0A9-6E73-8B7A98D2F686}" dt="2021-10-19T16:54:59.926" v="2437"/>
        <pc:sldMkLst>
          <pc:docMk/>
          <pc:sldMk cId="1653257761" sldId="267"/>
        </pc:sldMkLst>
        <pc:spChg chg="mod">
          <ac:chgData name="Green, Ian" userId="S::igreen1@lion.lmu.edu::d1dd52b4-bcea-4dae-92d3-e74f77d8a619" providerId="AD" clId="Web-{10424FA9-06A9-C0A9-6E73-8B7A98D2F686}" dt="2021-10-19T15:08:38.327" v="365" actId="20577"/>
          <ac:spMkLst>
            <pc:docMk/>
            <pc:sldMk cId="1653257761" sldId="267"/>
            <ac:spMk id="2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5:51:48.872" v="1950" actId="20577"/>
          <ac:spMkLst>
            <pc:docMk/>
            <pc:sldMk cId="1653257761" sldId="267"/>
            <ac:spMk id="4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5:51:41.418" v="1935" actId="20577"/>
          <ac:spMkLst>
            <pc:docMk/>
            <pc:sldMk cId="1653257761" sldId="267"/>
            <ac:spMk id="5" creationId="{00000000-0000-0000-0000-000000000000}"/>
          </ac:spMkLst>
        </pc:spChg>
      </pc:sldChg>
      <pc:sldChg chg="modSp add replId modNotes">
        <pc:chgData name="Green, Ian" userId="S::igreen1@lion.lmu.edu::d1dd52b4-bcea-4dae-92d3-e74f77d8a619" providerId="AD" clId="Web-{10424FA9-06A9-C0A9-6E73-8B7A98D2F686}" dt="2021-10-19T16:55:04.583" v="2440"/>
        <pc:sldMkLst>
          <pc:docMk/>
          <pc:sldMk cId="1560293974" sldId="268"/>
        </pc:sldMkLst>
        <pc:spChg chg="mod">
          <ac:chgData name="Green, Ian" userId="S::igreen1@lion.lmu.edu::d1dd52b4-bcea-4dae-92d3-e74f77d8a619" providerId="AD" clId="Web-{10424FA9-06A9-C0A9-6E73-8B7A98D2F686}" dt="2021-10-19T15:09:07.390" v="380" actId="20577"/>
          <ac:spMkLst>
            <pc:docMk/>
            <pc:sldMk cId="1560293974" sldId="268"/>
            <ac:spMk id="2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5:10:54.487" v="526" actId="20577"/>
          <ac:spMkLst>
            <pc:docMk/>
            <pc:sldMk cId="1560293974" sldId="268"/>
            <ac:spMk id="4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5:25:14.085" v="1250" actId="20577"/>
          <ac:spMkLst>
            <pc:docMk/>
            <pc:sldMk cId="1560293974" sldId="268"/>
            <ac:spMk id="5" creationId="{00000000-0000-0000-0000-000000000000}"/>
          </ac:spMkLst>
        </pc:spChg>
      </pc:sldChg>
      <pc:sldChg chg="new del">
        <pc:chgData name="Green, Ian" userId="S::igreen1@lion.lmu.edu::d1dd52b4-bcea-4dae-92d3-e74f77d8a619" providerId="AD" clId="Web-{10424FA9-06A9-C0A9-6E73-8B7A98D2F686}" dt="2021-10-19T15:08:43.093" v="367"/>
        <pc:sldMkLst>
          <pc:docMk/>
          <pc:sldMk cId="3951352100" sldId="268"/>
        </pc:sldMkLst>
      </pc:sldChg>
      <pc:sldChg chg="addSp modSp add replId modNotes">
        <pc:chgData name="Green, Ian" userId="S::igreen1@lion.lmu.edu::d1dd52b4-bcea-4dae-92d3-e74f77d8a619" providerId="AD" clId="Web-{10424FA9-06A9-C0A9-6E73-8B7A98D2F686}" dt="2021-10-19T16:54:08.941" v="2415"/>
        <pc:sldMkLst>
          <pc:docMk/>
          <pc:sldMk cId="3436287773" sldId="269"/>
        </pc:sldMkLst>
        <pc:spChg chg="mod">
          <ac:chgData name="Green, Ian" userId="S::igreen1@lion.lmu.edu::d1dd52b4-bcea-4dae-92d3-e74f77d8a619" providerId="AD" clId="Web-{10424FA9-06A9-C0A9-6E73-8B7A98D2F686}" dt="2021-10-19T15:09:10.281" v="382" actId="20577"/>
          <ac:spMkLst>
            <pc:docMk/>
            <pc:sldMk cId="3436287773" sldId="269"/>
            <ac:spMk id="2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5:11:02.471" v="535" actId="20577"/>
          <ac:spMkLst>
            <pc:docMk/>
            <pc:sldMk cId="3436287773" sldId="269"/>
            <ac:spMk id="4" creationId="{00000000-0000-0000-0000-000000000000}"/>
          </ac:spMkLst>
        </pc:spChg>
        <pc:graphicFrameChg chg="add mod modGraphic">
          <ac:chgData name="Green, Ian" userId="S::igreen1@lion.lmu.edu::d1dd52b4-bcea-4dae-92d3-e74f77d8a619" providerId="AD" clId="Web-{10424FA9-06A9-C0A9-6E73-8B7A98D2F686}" dt="2021-10-19T15:42:50.500" v="1731"/>
          <ac:graphicFrameMkLst>
            <pc:docMk/>
            <pc:sldMk cId="3436287773" sldId="269"/>
            <ac:graphicFrameMk id="8" creationId="{96614292-2680-44BC-A8C9-9B0FCABB0704}"/>
          </ac:graphicFrameMkLst>
        </pc:graphicFrameChg>
      </pc:sldChg>
      <pc:sldChg chg="modSp add replId">
        <pc:chgData name="Green, Ian" userId="S::igreen1@lion.lmu.edu::d1dd52b4-bcea-4dae-92d3-e74f77d8a619" providerId="AD" clId="Web-{10424FA9-06A9-C0A9-6E73-8B7A98D2F686}" dt="2021-10-19T15:11:18.393" v="562" actId="20577"/>
        <pc:sldMkLst>
          <pc:docMk/>
          <pc:sldMk cId="1751768288" sldId="270"/>
        </pc:sldMkLst>
        <pc:spChg chg="mod">
          <ac:chgData name="Green, Ian" userId="S::igreen1@lion.lmu.edu::d1dd52b4-bcea-4dae-92d3-e74f77d8a619" providerId="AD" clId="Web-{10424FA9-06A9-C0A9-6E73-8B7A98D2F686}" dt="2021-10-19T15:09:24.141" v="385" actId="20577"/>
          <ac:spMkLst>
            <pc:docMk/>
            <pc:sldMk cId="1751768288" sldId="270"/>
            <ac:spMk id="2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5:11:18.393" v="562" actId="20577"/>
          <ac:spMkLst>
            <pc:docMk/>
            <pc:sldMk cId="1751768288" sldId="270"/>
            <ac:spMk id="4" creationId="{00000000-0000-0000-0000-000000000000}"/>
          </ac:spMkLst>
        </pc:spChg>
      </pc:sldChg>
      <pc:sldChg chg="modSp add replId modNotes">
        <pc:chgData name="Green, Ian" userId="S::igreen1@lion.lmu.edu::d1dd52b4-bcea-4dae-92d3-e74f77d8a619" providerId="AD" clId="Web-{10424FA9-06A9-C0A9-6E73-8B7A98D2F686}" dt="2021-10-19T16:54:14.988" v="2424"/>
        <pc:sldMkLst>
          <pc:docMk/>
          <pc:sldMk cId="718324099" sldId="271"/>
        </pc:sldMkLst>
        <pc:spChg chg="mod">
          <ac:chgData name="Green, Ian" userId="S::igreen1@lion.lmu.edu::d1dd52b4-bcea-4dae-92d3-e74f77d8a619" providerId="AD" clId="Web-{10424FA9-06A9-C0A9-6E73-8B7A98D2F686}" dt="2021-10-19T15:09:28.578" v="391" actId="20577"/>
          <ac:spMkLst>
            <pc:docMk/>
            <pc:sldMk cId="718324099" sldId="271"/>
            <ac:spMk id="2" creationId="{00000000-0000-0000-0000-000000000000}"/>
          </ac:spMkLst>
        </pc:spChg>
      </pc:sldChg>
      <pc:sldChg chg="modSp add replId">
        <pc:chgData name="Green, Ian" userId="S::igreen1@lion.lmu.edu::d1dd52b4-bcea-4dae-92d3-e74f77d8a619" providerId="AD" clId="Web-{10424FA9-06A9-C0A9-6E73-8B7A98D2F686}" dt="2021-10-19T15:09:49.594" v="416" actId="20577"/>
        <pc:sldMkLst>
          <pc:docMk/>
          <pc:sldMk cId="1971508141" sldId="272"/>
        </pc:sldMkLst>
        <pc:spChg chg="mod">
          <ac:chgData name="Green, Ian" userId="S::igreen1@lion.lmu.edu::d1dd52b4-bcea-4dae-92d3-e74f77d8a619" providerId="AD" clId="Web-{10424FA9-06A9-C0A9-6E73-8B7A98D2F686}" dt="2021-10-19T15:09:49.594" v="416" actId="20577"/>
          <ac:spMkLst>
            <pc:docMk/>
            <pc:sldMk cId="1971508141" sldId="272"/>
            <ac:spMk id="7" creationId="{00000000-0000-0000-0000-000000000000}"/>
          </ac:spMkLst>
        </pc:spChg>
      </pc:sldChg>
      <pc:sldChg chg="addSp delSp modSp new modNotes">
        <pc:chgData name="Green, Ian" userId="S::igreen1@lion.lmu.edu::d1dd52b4-bcea-4dae-92d3-e74f77d8a619" providerId="AD" clId="Web-{10424FA9-06A9-C0A9-6E73-8B7A98D2F686}" dt="2021-10-19T16:54:12.847" v="2422"/>
        <pc:sldMkLst>
          <pc:docMk/>
          <pc:sldMk cId="2289898856" sldId="273"/>
        </pc:sldMkLst>
        <pc:spChg chg="mod">
          <ac:chgData name="Green, Ian" userId="S::igreen1@lion.lmu.edu::d1dd52b4-bcea-4dae-92d3-e74f77d8a619" providerId="AD" clId="Web-{10424FA9-06A9-C0A9-6E73-8B7A98D2F686}" dt="2021-10-19T15:27:08.791" v="1261" actId="20577"/>
          <ac:spMkLst>
            <pc:docMk/>
            <pc:sldMk cId="2289898856" sldId="273"/>
            <ac:spMk id="2" creationId="{DA5ED44C-032E-4460-BF36-7513336E1DAB}"/>
          </ac:spMkLst>
        </pc:spChg>
        <pc:spChg chg="del">
          <ac:chgData name="Green, Ian" userId="S::igreen1@lion.lmu.edu::d1dd52b4-bcea-4dae-92d3-e74f77d8a619" providerId="AD" clId="Web-{10424FA9-06A9-C0A9-6E73-8B7A98D2F686}" dt="2021-10-19T15:26:57.415" v="1252"/>
          <ac:spMkLst>
            <pc:docMk/>
            <pc:sldMk cId="2289898856" sldId="273"/>
            <ac:spMk id="3" creationId="{114C9515-2DAB-4BE3-B581-0231AD77519C}"/>
          </ac:spMkLst>
        </pc:spChg>
        <pc:spChg chg="mod">
          <ac:chgData name="Green, Ian" userId="S::igreen1@lion.lmu.edu::d1dd52b4-bcea-4dae-92d3-e74f77d8a619" providerId="AD" clId="Web-{10424FA9-06A9-C0A9-6E73-8B7A98D2F686}" dt="2021-10-19T15:43:35.907" v="1737" actId="20577"/>
          <ac:spMkLst>
            <pc:docMk/>
            <pc:sldMk cId="2289898856" sldId="273"/>
            <ac:spMk id="4" creationId="{1795683C-C37B-4A75-9F37-E2DFFFF5B65B}"/>
          </ac:spMkLst>
        </pc:spChg>
        <pc:picChg chg="add mod ord">
          <ac:chgData name="Green, Ian" userId="S::igreen1@lion.lmu.edu::d1dd52b4-bcea-4dae-92d3-e74f77d8a619" providerId="AD" clId="Web-{10424FA9-06A9-C0A9-6E73-8B7A98D2F686}" dt="2021-10-19T15:27:06.228" v="1254" actId="1076"/>
          <ac:picMkLst>
            <pc:docMk/>
            <pc:sldMk cId="2289898856" sldId="273"/>
            <ac:picMk id="6" creationId="{84F1083D-0E30-4F77-AB80-A927B4DD39C3}"/>
          </ac:picMkLst>
        </pc:picChg>
      </pc:sldChg>
      <pc:sldChg chg="addSp modSp modNotes">
        <pc:chgData name="Green, Ian" userId="S::igreen1@lion.lmu.edu::d1dd52b4-bcea-4dae-92d3-e74f77d8a619" providerId="AD" clId="Web-{10424FA9-06A9-C0A9-6E73-8B7A98D2F686}" dt="2021-10-19T16:54:01.144" v="2408"/>
        <pc:sldMkLst>
          <pc:docMk/>
          <pc:sldMk cId="2576033862" sldId="274"/>
        </pc:sldMkLst>
        <pc:spChg chg="mod">
          <ac:chgData name="Green, Ian" userId="S::igreen1@lion.lmu.edu::d1dd52b4-bcea-4dae-92d3-e74f77d8a619" providerId="AD" clId="Web-{10424FA9-06A9-C0A9-6E73-8B7A98D2F686}" dt="2021-10-19T15:46:30.411" v="1770" actId="20577"/>
          <ac:spMkLst>
            <pc:docMk/>
            <pc:sldMk cId="2576033862" sldId="274"/>
            <ac:spMk id="4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5:59:33.257" v="2017" actId="14100"/>
          <ac:spMkLst>
            <pc:docMk/>
            <pc:sldMk cId="2576033862" sldId="274"/>
            <ac:spMk id="5" creationId="{00000000-0000-0000-0000-000000000000}"/>
          </ac:spMkLst>
        </pc:spChg>
        <pc:spChg chg="add mod">
          <ac:chgData name="Green, Ian" userId="S::igreen1@lion.lmu.edu::d1dd52b4-bcea-4dae-92d3-e74f77d8a619" providerId="AD" clId="Web-{10424FA9-06A9-C0A9-6E73-8B7A98D2F686}" dt="2021-10-19T16:00:10.961" v="2029" actId="1076"/>
          <ac:spMkLst>
            <pc:docMk/>
            <pc:sldMk cId="2576033862" sldId="274"/>
            <ac:spMk id="7" creationId="{A29898B0-A5AD-4633-8E3E-6A45E36F557D}"/>
          </ac:spMkLst>
        </pc:spChg>
        <pc:picChg chg="add mod">
          <ac:chgData name="Green, Ian" userId="S::igreen1@lion.lmu.edu::d1dd52b4-bcea-4dae-92d3-e74f77d8a619" providerId="AD" clId="Web-{10424FA9-06A9-C0A9-6E73-8B7A98D2F686}" dt="2021-10-19T16:00:07.430" v="2028" actId="1076"/>
          <ac:picMkLst>
            <pc:docMk/>
            <pc:sldMk cId="2576033862" sldId="274"/>
            <ac:picMk id="6" creationId="{6F47B92F-9400-4262-B7FC-BD62649935F4}"/>
          </ac:picMkLst>
        </pc:picChg>
      </pc:sldChg>
      <pc:sldChg chg="addSp delSp modSp new">
        <pc:chgData name="Green, Ian" userId="S::igreen1@lion.lmu.edu::d1dd52b4-bcea-4dae-92d3-e74f77d8a619" providerId="AD" clId="Web-{10424FA9-06A9-C0A9-6E73-8B7A98D2F686}" dt="2021-10-19T15:45:30.676" v="1750" actId="20577"/>
        <pc:sldMkLst>
          <pc:docMk/>
          <pc:sldMk cId="1507755869" sldId="275"/>
        </pc:sldMkLst>
        <pc:spChg chg="mod">
          <ac:chgData name="Green, Ian" userId="S::igreen1@lion.lmu.edu::d1dd52b4-bcea-4dae-92d3-e74f77d8a619" providerId="AD" clId="Web-{10424FA9-06A9-C0A9-6E73-8B7A98D2F686}" dt="2021-10-19T15:45:30.676" v="1750" actId="20577"/>
          <ac:spMkLst>
            <pc:docMk/>
            <pc:sldMk cId="1507755869" sldId="275"/>
            <ac:spMk id="2" creationId="{627C66D5-D7E0-4AC8-A899-5142D1D1AE13}"/>
          </ac:spMkLst>
        </pc:spChg>
        <pc:spChg chg="del">
          <ac:chgData name="Green, Ian" userId="S::igreen1@lion.lmu.edu::d1dd52b4-bcea-4dae-92d3-e74f77d8a619" providerId="AD" clId="Web-{10424FA9-06A9-C0A9-6E73-8B7A98D2F686}" dt="2021-10-19T15:45:22.269" v="1744"/>
          <ac:spMkLst>
            <pc:docMk/>
            <pc:sldMk cId="1507755869" sldId="275"/>
            <ac:spMk id="3" creationId="{3F6B3C2D-B581-42D6-BFF4-EA8532281ECA}"/>
          </ac:spMkLst>
        </pc:spChg>
        <pc:spChg chg="mod">
          <ac:chgData name="Green, Ian" userId="S::igreen1@lion.lmu.edu::d1dd52b4-bcea-4dae-92d3-e74f77d8a619" providerId="AD" clId="Web-{10424FA9-06A9-C0A9-6E73-8B7A98D2F686}" dt="2021-10-19T15:45:25.879" v="1745"/>
          <ac:spMkLst>
            <pc:docMk/>
            <pc:sldMk cId="1507755869" sldId="275"/>
            <ac:spMk id="4" creationId="{7F1AE788-4AFB-44B0-BFF8-6BAD438F664A}"/>
          </ac:spMkLst>
        </pc:spChg>
        <pc:picChg chg="add mod ord">
          <ac:chgData name="Green, Ian" userId="S::igreen1@lion.lmu.edu::d1dd52b4-bcea-4dae-92d3-e74f77d8a619" providerId="AD" clId="Web-{10424FA9-06A9-C0A9-6E73-8B7A98D2F686}" dt="2021-10-19T15:45:25.879" v="1745"/>
          <ac:picMkLst>
            <pc:docMk/>
            <pc:sldMk cId="1507755869" sldId="275"/>
            <ac:picMk id="5" creationId="{8982699E-A790-472A-B1D2-973BC8A84178}"/>
          </ac:picMkLst>
        </pc:picChg>
      </pc:sldChg>
      <pc:sldChg chg="addSp delSp modSp modNotes">
        <pc:chgData name="Green, Ian" userId="S::igreen1@lion.lmu.edu::d1dd52b4-bcea-4dae-92d3-e74f77d8a619" providerId="AD" clId="Web-{10424FA9-06A9-C0A9-6E73-8B7A98D2F686}" dt="2021-10-19T17:45:28.290" v="2468" actId="1076"/>
        <pc:sldMkLst>
          <pc:docMk/>
          <pc:sldMk cId="2201442667" sldId="277"/>
        </pc:sldMkLst>
        <pc:spChg chg="mod">
          <ac:chgData name="Green, Ian" userId="S::igreen1@lion.lmu.edu::d1dd52b4-bcea-4dae-92d3-e74f77d8a619" providerId="AD" clId="Web-{10424FA9-06A9-C0A9-6E73-8B7A98D2F686}" dt="2021-10-19T16:33:59.806" v="2234" actId="20577"/>
          <ac:spMkLst>
            <pc:docMk/>
            <pc:sldMk cId="2201442667" sldId="277"/>
            <ac:spMk id="4" creationId="{00000000-0000-0000-0000-000000000000}"/>
          </ac:spMkLst>
        </pc:spChg>
        <pc:spChg chg="mod">
          <ac:chgData name="Green, Ian" userId="S::igreen1@lion.lmu.edu::d1dd52b4-bcea-4dae-92d3-e74f77d8a619" providerId="AD" clId="Web-{10424FA9-06A9-C0A9-6E73-8B7A98D2F686}" dt="2021-10-19T17:44:16.676" v="2449" actId="20577"/>
          <ac:spMkLst>
            <pc:docMk/>
            <pc:sldMk cId="2201442667" sldId="277"/>
            <ac:spMk id="5" creationId="{00000000-0000-0000-0000-000000000000}"/>
          </ac:spMkLst>
        </pc:spChg>
        <pc:spChg chg="add del">
          <ac:chgData name="Green, Ian" userId="S::igreen1@lion.lmu.edu::d1dd52b4-bcea-4dae-92d3-e74f77d8a619" providerId="AD" clId="Web-{10424FA9-06A9-C0A9-6E73-8B7A98D2F686}" dt="2021-10-19T17:45:00.070" v="2458"/>
          <ac:spMkLst>
            <pc:docMk/>
            <pc:sldMk cId="2201442667" sldId="277"/>
            <ac:spMk id="7" creationId="{0A821AC8-1A4D-49FD-A3B9-CA02A00323B7}"/>
          </ac:spMkLst>
        </pc:spChg>
        <pc:spChg chg="add del">
          <ac:chgData name="Green, Ian" userId="S::igreen1@lion.lmu.edu::d1dd52b4-bcea-4dae-92d3-e74f77d8a619" providerId="AD" clId="Web-{10424FA9-06A9-C0A9-6E73-8B7A98D2F686}" dt="2021-10-19T17:44:58.320" v="2457"/>
          <ac:spMkLst>
            <pc:docMk/>
            <pc:sldMk cId="2201442667" sldId="277"/>
            <ac:spMk id="8" creationId="{E6500DA0-811C-4638-A554-7CA821CF4040}"/>
          </ac:spMkLst>
        </pc:spChg>
        <pc:spChg chg="add mod">
          <ac:chgData name="Green, Ian" userId="S::igreen1@lion.lmu.edu::d1dd52b4-bcea-4dae-92d3-e74f77d8a619" providerId="AD" clId="Web-{10424FA9-06A9-C0A9-6E73-8B7A98D2F686}" dt="2021-10-19T17:45:22.212" v="2466" actId="1076"/>
          <ac:spMkLst>
            <pc:docMk/>
            <pc:sldMk cId="2201442667" sldId="277"/>
            <ac:spMk id="9" creationId="{4ED1DC71-5213-4EC2-B98B-909EA941FE0C}"/>
          </ac:spMkLst>
        </pc:spChg>
        <pc:picChg chg="add mod">
          <ac:chgData name="Green, Ian" userId="S::igreen1@lion.lmu.edu::d1dd52b4-bcea-4dae-92d3-e74f77d8a619" providerId="AD" clId="Web-{10424FA9-06A9-C0A9-6E73-8B7A98D2F686}" dt="2021-10-19T17:45:28.290" v="2468" actId="1076"/>
          <ac:picMkLst>
            <pc:docMk/>
            <pc:sldMk cId="2201442667" sldId="277"/>
            <ac:picMk id="6" creationId="{A5E8676B-8727-4104-9C7C-379CD86C836F}"/>
          </ac:picMkLst>
        </pc:picChg>
      </pc:sldChg>
    </pc:docChg>
  </pc:docChgLst>
  <pc:docChgLst>
    <pc:chgData name="Cedeno, Natalia" userId="S::ncedeno1@lion.lmu.edu::6abb7e13-c2e7-42b8-b134-743be299ccab" providerId="AD" clId="Web-{A8148799-BA97-6717-0062-BAC47F55781A}"/>
    <pc:docChg chg="addSld delSld modSld sldOrd">
      <pc:chgData name="Cedeno, Natalia" userId="S::ncedeno1@lion.lmu.edu::6abb7e13-c2e7-42b8-b134-743be299ccab" providerId="AD" clId="Web-{A8148799-BA97-6717-0062-BAC47F55781A}" dt="2021-10-19T17:52:13.765" v="541"/>
      <pc:docMkLst>
        <pc:docMk/>
      </pc:docMkLst>
      <pc:sldChg chg="modSp">
        <pc:chgData name="Cedeno, Natalia" userId="S::ncedeno1@lion.lmu.edu::6abb7e13-c2e7-42b8-b134-743be299ccab" providerId="AD" clId="Web-{A8148799-BA97-6717-0062-BAC47F55781A}" dt="2021-10-19T15:07:05.313" v="114" actId="20577"/>
        <pc:sldMkLst>
          <pc:docMk/>
          <pc:sldMk cId="1699159347" sldId="256"/>
        </pc:sldMkLst>
        <pc:spChg chg="mod">
          <ac:chgData name="Cedeno, Natalia" userId="S::ncedeno1@lion.lmu.edu::6abb7e13-c2e7-42b8-b134-743be299ccab" providerId="AD" clId="Web-{A8148799-BA97-6717-0062-BAC47F55781A}" dt="2021-10-19T15:07:05.313" v="114" actId="20577"/>
          <ac:spMkLst>
            <pc:docMk/>
            <pc:sldMk cId="1699159347" sldId="256"/>
            <ac:spMk id="7" creationId="{00000000-0000-0000-0000-000000000000}"/>
          </ac:spMkLst>
        </pc:spChg>
        <pc:spChg chg="mod">
          <ac:chgData name="Cedeno, Natalia" userId="S::ncedeno1@lion.lmu.edu::6abb7e13-c2e7-42b8-b134-743be299ccab" providerId="AD" clId="Web-{A8148799-BA97-6717-0062-BAC47F55781A}" dt="2021-10-19T15:04:18.648" v="2" actId="20577"/>
          <ac:spMkLst>
            <pc:docMk/>
            <pc:sldMk cId="1699159347" sldId="256"/>
            <ac:spMk id="8" creationId="{00000000-0000-0000-0000-000000000000}"/>
          </ac:spMkLst>
        </pc:spChg>
      </pc:sldChg>
      <pc:sldChg chg="modSp">
        <pc:chgData name="Cedeno, Natalia" userId="S::ncedeno1@lion.lmu.edu::6abb7e13-c2e7-42b8-b134-743be299ccab" providerId="AD" clId="Web-{A8148799-BA97-6717-0062-BAC47F55781A}" dt="2021-10-19T16:33:10.640" v="394" actId="20577"/>
        <pc:sldMkLst>
          <pc:docMk/>
          <pc:sldMk cId="2057139271" sldId="257"/>
        </pc:sldMkLst>
        <pc:spChg chg="mod">
          <ac:chgData name="Cedeno, Natalia" userId="S::ncedeno1@lion.lmu.edu::6abb7e13-c2e7-42b8-b134-743be299ccab" providerId="AD" clId="Web-{A8148799-BA97-6717-0062-BAC47F55781A}" dt="2021-10-19T16:33:10.640" v="394" actId="20577"/>
          <ac:spMkLst>
            <pc:docMk/>
            <pc:sldMk cId="2057139271" sldId="257"/>
            <ac:spMk id="2" creationId="{00000000-0000-0000-0000-000000000000}"/>
          </ac:spMkLst>
        </pc:spChg>
      </pc:sldChg>
      <pc:sldChg chg="modSp">
        <pc:chgData name="Cedeno, Natalia" userId="S::ncedeno1@lion.lmu.edu::6abb7e13-c2e7-42b8-b134-743be299ccab" providerId="AD" clId="Web-{A8148799-BA97-6717-0062-BAC47F55781A}" dt="2021-10-19T17:42:40.345" v="510" actId="1076"/>
        <pc:sldMkLst>
          <pc:docMk/>
          <pc:sldMk cId="544990765" sldId="258"/>
        </pc:sldMkLst>
        <pc:spChg chg="mod">
          <ac:chgData name="Cedeno, Natalia" userId="S::ncedeno1@lion.lmu.edu::6abb7e13-c2e7-42b8-b134-743be299ccab" providerId="AD" clId="Web-{A8148799-BA97-6717-0062-BAC47F55781A}" dt="2021-10-19T17:42:40.345" v="510" actId="1076"/>
          <ac:spMkLst>
            <pc:docMk/>
            <pc:sldMk cId="544990765" sldId="258"/>
            <ac:spMk id="5" creationId="{00000000-0000-0000-0000-000000000000}"/>
          </ac:spMkLst>
        </pc:spChg>
      </pc:sldChg>
      <pc:sldChg chg="modSp">
        <pc:chgData name="Cedeno, Natalia" userId="S::ncedeno1@lion.lmu.edu::6abb7e13-c2e7-42b8-b134-743be299ccab" providerId="AD" clId="Web-{A8148799-BA97-6717-0062-BAC47F55781A}" dt="2021-10-19T16:59:15.397" v="493" actId="20577"/>
        <pc:sldMkLst>
          <pc:docMk/>
          <pc:sldMk cId="3915085158" sldId="265"/>
        </pc:sldMkLst>
        <pc:spChg chg="mod">
          <ac:chgData name="Cedeno, Natalia" userId="S::ncedeno1@lion.lmu.edu::6abb7e13-c2e7-42b8-b134-743be299ccab" providerId="AD" clId="Web-{A8148799-BA97-6717-0062-BAC47F55781A}" dt="2021-10-19T15:31:47.456" v="152" actId="20577"/>
          <ac:spMkLst>
            <pc:docMk/>
            <pc:sldMk cId="3915085158" sldId="265"/>
            <ac:spMk id="2" creationId="{B603C257-29A1-4D72-A40E-6327E4571895}"/>
          </ac:spMkLst>
        </pc:spChg>
        <pc:spChg chg="mod">
          <ac:chgData name="Cedeno, Natalia" userId="S::ncedeno1@lion.lmu.edu::6abb7e13-c2e7-42b8-b134-743be299ccab" providerId="AD" clId="Web-{A8148799-BA97-6717-0062-BAC47F55781A}" dt="2021-10-19T16:59:15.397" v="493" actId="20577"/>
          <ac:spMkLst>
            <pc:docMk/>
            <pc:sldMk cId="3915085158" sldId="265"/>
            <ac:spMk id="3" creationId="{5375C525-9A40-4B5D-995E-7C7950E01783}"/>
          </ac:spMkLst>
        </pc:spChg>
      </pc:sldChg>
      <pc:sldChg chg="modSp">
        <pc:chgData name="Cedeno, Natalia" userId="S::ncedeno1@lion.lmu.edu::6abb7e13-c2e7-42b8-b134-743be299ccab" providerId="AD" clId="Web-{A8148799-BA97-6717-0062-BAC47F55781A}" dt="2021-10-19T17:43:27.346" v="514" actId="1076"/>
        <pc:sldMkLst>
          <pc:docMk/>
          <pc:sldMk cId="1653257761" sldId="267"/>
        </pc:sldMkLst>
        <pc:spChg chg="mod">
          <ac:chgData name="Cedeno, Natalia" userId="S::ncedeno1@lion.lmu.edu::6abb7e13-c2e7-42b8-b134-743be299ccab" providerId="AD" clId="Web-{A8148799-BA97-6717-0062-BAC47F55781A}" dt="2021-10-19T17:43:27.346" v="514" actId="1076"/>
          <ac:spMkLst>
            <pc:docMk/>
            <pc:sldMk cId="1653257761" sldId="267"/>
            <ac:spMk id="5" creationId="{00000000-0000-0000-0000-000000000000}"/>
          </ac:spMkLst>
        </pc:spChg>
      </pc:sldChg>
      <pc:sldChg chg="addSp modSp modNotes">
        <pc:chgData name="Cedeno, Natalia" userId="S::ncedeno1@lion.lmu.edu::6abb7e13-c2e7-42b8-b134-743be299ccab" providerId="AD" clId="Web-{A8148799-BA97-6717-0062-BAC47F55781A}" dt="2021-10-19T17:52:13.765" v="541"/>
        <pc:sldMkLst>
          <pc:docMk/>
          <pc:sldMk cId="1560293974" sldId="268"/>
        </pc:sldMkLst>
        <pc:spChg chg="mod">
          <ac:chgData name="Cedeno, Natalia" userId="S::ncedeno1@lion.lmu.edu::6abb7e13-c2e7-42b8-b134-743be299ccab" providerId="AD" clId="Web-{A8148799-BA97-6717-0062-BAC47F55781A}" dt="2021-10-19T17:43:38.252" v="515" actId="1076"/>
          <ac:spMkLst>
            <pc:docMk/>
            <pc:sldMk cId="1560293974" sldId="268"/>
            <ac:spMk id="5" creationId="{00000000-0000-0000-0000-000000000000}"/>
          </ac:spMkLst>
        </pc:spChg>
        <pc:picChg chg="add mod">
          <ac:chgData name="Cedeno, Natalia" userId="S::ncedeno1@lion.lmu.edu::6abb7e13-c2e7-42b8-b134-743be299ccab" providerId="AD" clId="Web-{A8148799-BA97-6717-0062-BAC47F55781A}" dt="2021-10-19T17:50:55.981" v="530" actId="14100"/>
          <ac:picMkLst>
            <pc:docMk/>
            <pc:sldMk cId="1560293974" sldId="268"/>
            <ac:picMk id="6" creationId="{682E51AA-F4BB-4767-9B54-B04D5D0C1EE6}"/>
          </ac:picMkLst>
        </pc:picChg>
        <pc:picChg chg="add mod ord">
          <ac:chgData name="Cedeno, Natalia" userId="S::ncedeno1@lion.lmu.edu::6abb7e13-c2e7-42b8-b134-743be299ccab" providerId="AD" clId="Web-{A8148799-BA97-6717-0062-BAC47F55781A}" dt="2021-10-19T17:51:36.092" v="533" actId="1076"/>
          <ac:picMkLst>
            <pc:docMk/>
            <pc:sldMk cId="1560293974" sldId="268"/>
            <ac:picMk id="7" creationId="{C44244C0-4931-4923-B079-A06822374FC2}"/>
          </ac:picMkLst>
        </pc:picChg>
      </pc:sldChg>
      <pc:sldChg chg="modSp">
        <pc:chgData name="Cedeno, Natalia" userId="S::ncedeno1@lion.lmu.edu::6abb7e13-c2e7-42b8-b134-743be299ccab" providerId="AD" clId="Web-{A8148799-BA97-6717-0062-BAC47F55781A}" dt="2021-10-19T16:23:02.295" v="375"/>
        <pc:sldMkLst>
          <pc:docMk/>
          <pc:sldMk cId="3436287773" sldId="269"/>
        </pc:sldMkLst>
        <pc:graphicFrameChg chg="mod modGraphic">
          <ac:chgData name="Cedeno, Natalia" userId="S::ncedeno1@lion.lmu.edu::6abb7e13-c2e7-42b8-b134-743be299ccab" providerId="AD" clId="Web-{A8148799-BA97-6717-0062-BAC47F55781A}" dt="2021-10-19T16:23:02.295" v="375"/>
          <ac:graphicFrameMkLst>
            <pc:docMk/>
            <pc:sldMk cId="3436287773" sldId="269"/>
            <ac:graphicFrameMk id="8" creationId="{96614292-2680-44BC-A8C9-9B0FCABB0704}"/>
          </ac:graphicFrameMkLst>
        </pc:graphicFrameChg>
      </pc:sldChg>
      <pc:sldChg chg="modSp del">
        <pc:chgData name="Cedeno, Natalia" userId="S::ncedeno1@lion.lmu.edu::6abb7e13-c2e7-42b8-b134-743be299ccab" providerId="AD" clId="Web-{A8148799-BA97-6717-0062-BAC47F55781A}" dt="2021-10-19T15:36:12.502" v="173"/>
        <pc:sldMkLst>
          <pc:docMk/>
          <pc:sldMk cId="1751768288" sldId="270"/>
        </pc:sldMkLst>
        <pc:spChg chg="mod">
          <ac:chgData name="Cedeno, Natalia" userId="S::ncedeno1@lion.lmu.edu::6abb7e13-c2e7-42b8-b134-743be299ccab" providerId="AD" clId="Web-{A8148799-BA97-6717-0062-BAC47F55781A}" dt="2021-10-19T15:36:05.611" v="172" actId="20577"/>
          <ac:spMkLst>
            <pc:docMk/>
            <pc:sldMk cId="1751768288" sldId="270"/>
            <ac:spMk id="2" creationId="{00000000-0000-0000-0000-000000000000}"/>
          </ac:spMkLst>
        </pc:spChg>
      </pc:sldChg>
      <pc:sldChg chg="addSp delSp modSp add del">
        <pc:chgData name="Cedeno, Natalia" userId="S::ncedeno1@lion.lmu.edu::6abb7e13-c2e7-42b8-b134-743be299ccab" providerId="AD" clId="Web-{A8148799-BA97-6717-0062-BAC47F55781A}" dt="2021-10-19T17:40:59.842" v="509"/>
        <pc:sldMkLst>
          <pc:docMk/>
          <pc:sldMk cId="2289898856" sldId="273"/>
        </pc:sldMkLst>
        <pc:spChg chg="mod">
          <ac:chgData name="Cedeno, Natalia" userId="S::ncedeno1@lion.lmu.edu::6abb7e13-c2e7-42b8-b134-743be299ccab" providerId="AD" clId="Web-{A8148799-BA97-6717-0062-BAC47F55781A}" dt="2021-10-19T16:19:44.659" v="258" actId="20577"/>
          <ac:spMkLst>
            <pc:docMk/>
            <pc:sldMk cId="2289898856" sldId="273"/>
            <ac:spMk id="2" creationId="{DA5ED44C-032E-4460-BF36-7513336E1DAB}"/>
          </ac:spMkLst>
        </pc:spChg>
        <pc:spChg chg="mod">
          <ac:chgData name="Cedeno, Natalia" userId="S::ncedeno1@lion.lmu.edu::6abb7e13-c2e7-42b8-b134-743be299ccab" providerId="AD" clId="Web-{A8148799-BA97-6717-0062-BAC47F55781A}" dt="2021-10-19T16:21:02.898" v="270" actId="20577"/>
          <ac:spMkLst>
            <pc:docMk/>
            <pc:sldMk cId="2289898856" sldId="273"/>
            <ac:spMk id="4" creationId="{1795683C-C37B-4A75-9F37-E2DFFFF5B65B}"/>
          </ac:spMkLst>
        </pc:spChg>
        <pc:spChg chg="add del mod">
          <ac:chgData name="Cedeno, Natalia" userId="S::ncedeno1@lion.lmu.edu::6abb7e13-c2e7-42b8-b134-743be299ccab" providerId="AD" clId="Web-{A8148799-BA97-6717-0062-BAC47F55781A}" dt="2021-10-19T17:36:40.617" v="504"/>
          <ac:spMkLst>
            <pc:docMk/>
            <pc:sldMk cId="2289898856" sldId="273"/>
            <ac:spMk id="6" creationId="{5B207345-06BA-4289-97E7-FC80B95B9760}"/>
          </ac:spMkLst>
        </pc:spChg>
        <pc:spChg chg="add del mod">
          <ac:chgData name="Cedeno, Natalia" userId="S::ncedeno1@lion.lmu.edu::6abb7e13-c2e7-42b8-b134-743be299ccab" providerId="AD" clId="Web-{A8148799-BA97-6717-0062-BAC47F55781A}" dt="2021-10-19T17:40:59.842" v="509"/>
          <ac:spMkLst>
            <pc:docMk/>
            <pc:sldMk cId="2289898856" sldId="273"/>
            <ac:spMk id="9" creationId="{A9CBEE83-C294-4355-92DB-37C2F545C6A5}"/>
          </ac:spMkLst>
        </pc:spChg>
        <pc:spChg chg="add del mod">
          <ac:chgData name="Cedeno, Natalia" userId="S::ncedeno1@lion.lmu.edu::6abb7e13-c2e7-42b8-b134-743be299ccab" providerId="AD" clId="Web-{A8148799-BA97-6717-0062-BAC47F55781A}" dt="2021-10-19T16:59:54.446" v="502"/>
          <ac:spMkLst>
            <pc:docMk/>
            <pc:sldMk cId="2289898856" sldId="273"/>
            <ac:spMk id="10" creationId="{818F678D-DA57-4997-8F4A-8011B9782A4F}"/>
          </ac:spMkLst>
        </pc:spChg>
        <pc:graphicFrameChg chg="add del mod ord modGraphic">
          <ac:chgData name="Cedeno, Natalia" userId="S::ncedeno1@lion.lmu.edu::6abb7e13-c2e7-42b8-b134-743be299ccab" providerId="AD" clId="Web-{A8148799-BA97-6717-0062-BAC47F55781A}" dt="2021-10-19T17:37:14.352" v="508"/>
          <ac:graphicFrameMkLst>
            <pc:docMk/>
            <pc:sldMk cId="2289898856" sldId="273"/>
            <ac:graphicFrameMk id="7" creationId="{C3A66FBE-AB8A-4EB4-A679-0111F3D525BC}"/>
          </ac:graphicFrameMkLst>
        </pc:graphicFrameChg>
        <pc:graphicFrameChg chg="add del mod ord modGraphic">
          <ac:chgData name="Cedeno, Natalia" userId="S::ncedeno1@lion.lmu.edu::6abb7e13-c2e7-42b8-b134-743be299ccab" providerId="AD" clId="Web-{A8148799-BA97-6717-0062-BAC47F55781A}" dt="2021-10-19T16:59:28.554" v="498"/>
          <ac:graphicFrameMkLst>
            <pc:docMk/>
            <pc:sldMk cId="2289898856" sldId="273"/>
            <ac:graphicFrameMk id="9" creationId="{5DD8BE44-E5A9-4E45-9B23-9200974D2A26}"/>
          </ac:graphicFrameMkLst>
        </pc:graphicFrameChg>
        <pc:picChg chg="mod">
          <ac:chgData name="Cedeno, Natalia" userId="S::ncedeno1@lion.lmu.edu::6abb7e13-c2e7-42b8-b134-743be299ccab" providerId="AD" clId="Web-{A8148799-BA97-6717-0062-BAC47F55781A}" dt="2021-10-19T15:30:37.655" v="145" actId="14100"/>
          <ac:picMkLst>
            <pc:docMk/>
            <pc:sldMk cId="2289898856" sldId="273"/>
            <ac:picMk id="6" creationId="{84F1083D-0E30-4F77-AB80-A927B4DD39C3}"/>
          </ac:picMkLst>
        </pc:picChg>
        <pc:picChg chg="del mod">
          <ac:chgData name="Cedeno, Natalia" userId="S::ncedeno1@lion.lmu.edu::6abb7e13-c2e7-42b8-b134-743be299ccab" providerId="AD" clId="Web-{A8148799-BA97-6717-0062-BAC47F55781A}" dt="2021-10-19T16:59:21.913" v="496"/>
          <ac:picMkLst>
            <pc:docMk/>
            <pc:sldMk cId="2289898856" sldId="273"/>
            <ac:picMk id="8" creationId="{1BE9F097-E97D-46CA-8404-AB79A7DAA992}"/>
          </ac:picMkLst>
        </pc:picChg>
        <pc:picChg chg="add mod ord">
          <ac:chgData name="Cedeno, Natalia" userId="S::ncedeno1@lion.lmu.edu::6abb7e13-c2e7-42b8-b134-743be299ccab" providerId="AD" clId="Web-{A8148799-BA97-6717-0062-BAC47F55781A}" dt="2021-10-19T17:40:59.842" v="509"/>
          <ac:picMkLst>
            <pc:docMk/>
            <pc:sldMk cId="2289898856" sldId="273"/>
            <ac:picMk id="10" creationId="{BCDA9226-B85C-4E2C-BDB4-51CC25055128}"/>
          </ac:picMkLst>
        </pc:picChg>
      </pc:sldChg>
      <pc:sldChg chg="add del replId">
        <pc:chgData name="Cedeno, Natalia" userId="S::ncedeno1@lion.lmu.edu::6abb7e13-c2e7-42b8-b134-743be299ccab" providerId="AD" clId="Web-{A8148799-BA97-6717-0062-BAC47F55781A}" dt="2021-10-19T15:17:19.300" v="142"/>
        <pc:sldMkLst>
          <pc:docMk/>
          <pc:sldMk cId="3850668432" sldId="273"/>
        </pc:sldMkLst>
      </pc:sldChg>
      <pc:sldChg chg="modSp add ord replId">
        <pc:chgData name="Cedeno, Natalia" userId="S::ncedeno1@lion.lmu.edu::6abb7e13-c2e7-42b8-b134-743be299ccab" providerId="AD" clId="Web-{A8148799-BA97-6717-0062-BAC47F55781A}" dt="2021-10-19T17:43:02.173" v="512" actId="1076"/>
        <pc:sldMkLst>
          <pc:docMk/>
          <pc:sldMk cId="2576033862" sldId="274"/>
        </pc:sldMkLst>
        <pc:spChg chg="mod">
          <ac:chgData name="Cedeno, Natalia" userId="S::ncedeno1@lion.lmu.edu::6abb7e13-c2e7-42b8-b134-743be299ccab" providerId="AD" clId="Web-{A8148799-BA97-6717-0062-BAC47F55781A}" dt="2021-10-19T16:50:03.836" v="462" actId="20577"/>
          <ac:spMkLst>
            <pc:docMk/>
            <pc:sldMk cId="2576033862" sldId="274"/>
            <ac:spMk id="2" creationId="{00000000-0000-0000-0000-000000000000}"/>
          </ac:spMkLst>
        </pc:spChg>
        <pc:spChg chg="mod">
          <ac:chgData name="Cedeno, Natalia" userId="S::ncedeno1@lion.lmu.edu::6abb7e13-c2e7-42b8-b134-743be299ccab" providerId="AD" clId="Web-{A8148799-BA97-6717-0062-BAC47F55781A}" dt="2021-10-19T17:43:02.173" v="512" actId="1076"/>
          <ac:spMkLst>
            <pc:docMk/>
            <pc:sldMk cId="2576033862" sldId="274"/>
            <ac:spMk id="5" creationId="{00000000-0000-0000-0000-000000000000}"/>
          </ac:spMkLst>
        </pc:spChg>
      </pc:sldChg>
      <pc:sldChg chg="addSp delSp modSp add replId">
        <pc:chgData name="Cedeno, Natalia" userId="S::ncedeno1@lion.lmu.edu::6abb7e13-c2e7-42b8-b134-743be299ccab" providerId="AD" clId="Web-{A8148799-BA97-6717-0062-BAC47F55781A}" dt="2021-10-19T16:02:02.148" v="256"/>
        <pc:sldMkLst>
          <pc:docMk/>
          <pc:sldMk cId="2682804536" sldId="276"/>
        </pc:sldMkLst>
        <pc:spChg chg="mod">
          <ac:chgData name="Cedeno, Natalia" userId="S::ncedeno1@lion.lmu.edu::6abb7e13-c2e7-42b8-b134-743be299ccab" providerId="AD" clId="Web-{A8148799-BA97-6717-0062-BAC47F55781A}" dt="2021-10-19T15:46:31.082" v="230" actId="20577"/>
          <ac:spMkLst>
            <pc:docMk/>
            <pc:sldMk cId="2682804536" sldId="276"/>
            <ac:spMk id="2" creationId="{00000000-0000-0000-0000-000000000000}"/>
          </ac:spMkLst>
        </pc:spChg>
        <pc:spChg chg="del mod">
          <ac:chgData name="Cedeno, Natalia" userId="S::ncedeno1@lion.lmu.edu::6abb7e13-c2e7-42b8-b134-743be299ccab" providerId="AD" clId="Web-{A8148799-BA97-6717-0062-BAC47F55781A}" dt="2021-10-19T15:46:40.723" v="237"/>
          <ac:spMkLst>
            <pc:docMk/>
            <pc:sldMk cId="2682804536" sldId="276"/>
            <ac:spMk id="5" creationId="{00000000-0000-0000-0000-000000000000}"/>
          </ac:spMkLst>
        </pc:spChg>
        <pc:graphicFrameChg chg="add del mod">
          <ac:chgData name="Cedeno, Natalia" userId="S::ncedeno1@lion.lmu.edu::6abb7e13-c2e7-42b8-b134-743be299ccab" providerId="AD" clId="Web-{A8148799-BA97-6717-0062-BAC47F55781A}" dt="2021-10-19T15:47:07.475" v="239"/>
          <ac:graphicFrameMkLst>
            <pc:docMk/>
            <pc:sldMk cId="2682804536" sldId="276"/>
            <ac:graphicFrameMk id="6" creationId="{64DF116A-F5A7-4AE4-8391-D61EC7365E06}"/>
          </ac:graphicFrameMkLst>
        </pc:graphicFrameChg>
        <pc:picChg chg="add mod modCrop">
          <ac:chgData name="Cedeno, Natalia" userId="S::ncedeno1@lion.lmu.edu::6abb7e13-c2e7-42b8-b134-743be299ccab" providerId="AD" clId="Web-{A8148799-BA97-6717-0062-BAC47F55781A}" dt="2021-10-19T16:02:02.148" v="256"/>
          <ac:picMkLst>
            <pc:docMk/>
            <pc:sldMk cId="2682804536" sldId="276"/>
            <ac:picMk id="7" creationId="{D1F69A70-E1F4-4AB1-85CA-720582C5D466}"/>
          </ac:picMkLst>
        </pc:picChg>
      </pc:sldChg>
      <pc:sldChg chg="modSp add ord replId">
        <pc:chgData name="Cedeno, Natalia" userId="S::ncedeno1@lion.lmu.edu::6abb7e13-c2e7-42b8-b134-743be299ccab" providerId="AD" clId="Web-{A8148799-BA97-6717-0062-BAC47F55781A}" dt="2021-10-19T16:51:47.482" v="485"/>
        <pc:sldMkLst>
          <pc:docMk/>
          <pc:sldMk cId="2201442667" sldId="277"/>
        </pc:sldMkLst>
        <pc:spChg chg="mod">
          <ac:chgData name="Cedeno, Natalia" userId="S::ncedeno1@lion.lmu.edu::6abb7e13-c2e7-42b8-b134-743be299ccab" providerId="AD" clId="Web-{A8148799-BA97-6717-0062-BAC47F55781A}" dt="2021-10-19T16:29:05.486" v="392" actId="20577"/>
          <ac:spMkLst>
            <pc:docMk/>
            <pc:sldMk cId="2201442667" sldId="277"/>
            <ac:spMk id="2" creationId="{00000000-0000-0000-0000-000000000000}"/>
          </ac:spMkLst>
        </pc:spChg>
      </pc:sldChg>
    </pc:docChg>
  </pc:docChgLst>
  <pc:docChgLst>
    <pc:chgData name="Cedeno, Natalia" userId="S::ncedeno1@lion.lmu.edu::6abb7e13-c2e7-42b8-b134-743be299ccab" providerId="AD" clId="Web-{7C86C2BB-268D-08CA-3CBA-E84C6CF90733}"/>
    <pc:docChg chg="modSld">
      <pc:chgData name="Cedeno, Natalia" userId="S::ncedeno1@lion.lmu.edu::6abb7e13-c2e7-42b8-b134-743be299ccab" providerId="AD" clId="Web-{7C86C2BB-268D-08CA-3CBA-E84C6CF90733}" dt="2021-10-25T01:47:00.211" v="233" actId="14100"/>
      <pc:docMkLst>
        <pc:docMk/>
      </pc:docMkLst>
      <pc:sldChg chg="modSp">
        <pc:chgData name="Cedeno, Natalia" userId="S::ncedeno1@lion.lmu.edu::6abb7e13-c2e7-42b8-b134-743be299ccab" providerId="AD" clId="Web-{7C86C2BB-268D-08CA-3CBA-E84C6CF90733}" dt="2021-10-25T01:33:00.521" v="145" actId="20577"/>
        <pc:sldMkLst>
          <pc:docMk/>
          <pc:sldMk cId="2057139271" sldId="257"/>
        </pc:sldMkLst>
        <pc:spChg chg="mod">
          <ac:chgData name="Cedeno, Natalia" userId="S::ncedeno1@lion.lmu.edu::6abb7e13-c2e7-42b8-b134-743be299ccab" providerId="AD" clId="Web-{7C86C2BB-268D-08CA-3CBA-E84C6CF90733}" dt="2021-10-25T01:33:00.521" v="145" actId="20577"/>
          <ac:spMkLst>
            <pc:docMk/>
            <pc:sldMk cId="2057139271" sldId="257"/>
            <ac:spMk id="5" creationId="{00000000-0000-0000-0000-000000000000}"/>
          </ac:spMkLst>
        </pc:spChg>
      </pc:sldChg>
      <pc:sldChg chg="modSp">
        <pc:chgData name="Cedeno, Natalia" userId="S::ncedeno1@lion.lmu.edu::6abb7e13-c2e7-42b8-b134-743be299ccab" providerId="AD" clId="Web-{7C86C2BB-268D-08CA-3CBA-E84C6CF90733}" dt="2021-10-25T01:46:03.584" v="230" actId="20577"/>
        <pc:sldMkLst>
          <pc:docMk/>
          <pc:sldMk cId="544990765" sldId="258"/>
        </pc:sldMkLst>
        <pc:spChg chg="mod">
          <ac:chgData name="Cedeno, Natalia" userId="S::ncedeno1@lion.lmu.edu::6abb7e13-c2e7-42b8-b134-743be299ccab" providerId="AD" clId="Web-{7C86C2BB-268D-08CA-3CBA-E84C6CF90733}" dt="2021-10-25T01:46:03.584" v="230" actId="20577"/>
          <ac:spMkLst>
            <pc:docMk/>
            <pc:sldMk cId="544990765" sldId="258"/>
            <ac:spMk id="5" creationId="{00000000-0000-0000-0000-000000000000}"/>
          </ac:spMkLst>
        </pc:spChg>
        <pc:spChg chg="mod">
          <ac:chgData name="Cedeno, Natalia" userId="S::ncedeno1@lion.lmu.edu::6abb7e13-c2e7-42b8-b134-743be299ccab" providerId="AD" clId="Web-{7C86C2BB-268D-08CA-3CBA-E84C6CF90733}" dt="2021-10-25T01:42:09.533" v="219" actId="1076"/>
          <ac:spMkLst>
            <pc:docMk/>
            <pc:sldMk cId="544990765" sldId="258"/>
            <ac:spMk id="29" creationId="{FF0D5B8E-429A-4F8A-B42C-BE9882188492}"/>
          </ac:spMkLst>
        </pc:spChg>
      </pc:sldChg>
      <pc:sldChg chg="modSp">
        <pc:chgData name="Cedeno, Natalia" userId="S::ncedeno1@lion.lmu.edu::6abb7e13-c2e7-42b8-b134-743be299ccab" providerId="AD" clId="Web-{7C86C2BB-268D-08CA-3CBA-E84C6CF90733}" dt="2021-10-25T01:41:45.438" v="217" actId="1076"/>
        <pc:sldMkLst>
          <pc:docMk/>
          <pc:sldMk cId="3915085158" sldId="265"/>
        </pc:sldMkLst>
        <pc:spChg chg="mod">
          <ac:chgData name="Cedeno, Natalia" userId="S::ncedeno1@lion.lmu.edu::6abb7e13-c2e7-42b8-b134-743be299ccab" providerId="AD" clId="Web-{7C86C2BB-268D-08CA-3CBA-E84C6CF90733}" dt="2021-10-25T01:41:45.438" v="217" actId="1076"/>
          <ac:spMkLst>
            <pc:docMk/>
            <pc:sldMk cId="3915085158" sldId="265"/>
            <ac:spMk id="3" creationId="{5375C525-9A40-4B5D-995E-7C7950E01783}"/>
          </ac:spMkLst>
        </pc:spChg>
      </pc:sldChg>
      <pc:sldChg chg="modSp">
        <pc:chgData name="Cedeno, Natalia" userId="S::ncedeno1@lion.lmu.edu::6abb7e13-c2e7-42b8-b134-743be299ccab" providerId="AD" clId="Web-{7C86C2BB-268D-08CA-3CBA-E84C6CF90733}" dt="2021-10-25T01:47:00.211" v="233" actId="14100"/>
        <pc:sldMkLst>
          <pc:docMk/>
          <pc:sldMk cId="1653257761" sldId="267"/>
        </pc:sldMkLst>
        <pc:spChg chg="mod">
          <ac:chgData name="Cedeno, Natalia" userId="S::ncedeno1@lion.lmu.edu::6abb7e13-c2e7-42b8-b134-743be299ccab" providerId="AD" clId="Web-{7C86C2BB-268D-08CA-3CBA-E84C6CF90733}" dt="2021-10-25T01:47:00.211" v="233" actId="14100"/>
          <ac:spMkLst>
            <pc:docMk/>
            <pc:sldMk cId="1653257761" sldId="267"/>
            <ac:spMk id="5" creationId="{00000000-0000-0000-0000-000000000000}"/>
          </ac:spMkLst>
        </pc:spChg>
      </pc:sldChg>
      <pc:sldChg chg="addSp modSp modNotes">
        <pc:chgData name="Cedeno, Natalia" userId="S::ncedeno1@lion.lmu.edu::6abb7e13-c2e7-42b8-b134-743be299ccab" providerId="AD" clId="Web-{7C86C2BB-268D-08CA-3CBA-E84C6CF90733}" dt="2021-10-25T01:43:32.628" v="224" actId="14100"/>
        <pc:sldMkLst>
          <pc:docMk/>
          <pc:sldMk cId="1560293974" sldId="268"/>
        </pc:sldMkLst>
        <pc:spChg chg="add mod">
          <ac:chgData name="Cedeno, Natalia" userId="S::ncedeno1@lion.lmu.edu::6abb7e13-c2e7-42b8-b134-743be299ccab" providerId="AD" clId="Web-{7C86C2BB-268D-08CA-3CBA-E84C6CF90733}" dt="2021-10-25T01:35:05.117" v="162" actId="1076"/>
          <ac:spMkLst>
            <pc:docMk/>
            <pc:sldMk cId="1560293974" sldId="268"/>
            <ac:spMk id="8" creationId="{A3C1201D-FA7A-4DB3-B14A-E8EC039EC6D2}"/>
          </ac:spMkLst>
        </pc:spChg>
        <pc:spChg chg="add mod">
          <ac:chgData name="Cedeno, Natalia" userId="S::ncedeno1@lion.lmu.edu::6abb7e13-c2e7-42b8-b134-743be299ccab" providerId="AD" clId="Web-{7C86C2BB-268D-08CA-3CBA-E84C6CF90733}" dt="2021-10-25T01:43:32.628" v="224" actId="14100"/>
          <ac:spMkLst>
            <pc:docMk/>
            <pc:sldMk cId="1560293974" sldId="268"/>
            <ac:spMk id="9" creationId="{7B3A3172-7B2B-47F6-8DAB-8D64A18F1327}"/>
          </ac:spMkLst>
        </pc:spChg>
      </pc:sldChg>
      <pc:sldChg chg="modSp">
        <pc:chgData name="Cedeno, Natalia" userId="S::ncedeno1@lion.lmu.edu::6abb7e13-c2e7-42b8-b134-743be299ccab" providerId="AD" clId="Web-{7C86C2BB-268D-08CA-3CBA-E84C6CF90733}" dt="2021-10-25T01:38:59.591" v="212" actId="1076"/>
        <pc:sldMkLst>
          <pc:docMk/>
          <pc:sldMk cId="718324099" sldId="271"/>
        </pc:sldMkLst>
        <pc:spChg chg="mod">
          <ac:chgData name="Cedeno, Natalia" userId="S::ncedeno1@lion.lmu.edu::6abb7e13-c2e7-42b8-b134-743be299ccab" providerId="AD" clId="Web-{7C86C2BB-268D-08CA-3CBA-E84C6CF90733}" dt="2021-10-25T01:38:59.591" v="212" actId="1076"/>
          <ac:spMkLst>
            <pc:docMk/>
            <pc:sldMk cId="718324099" sldId="271"/>
            <ac:spMk id="5" creationId="{00000000-0000-0000-0000-000000000000}"/>
          </ac:spMkLst>
        </pc:spChg>
        <pc:spChg chg="mod">
          <ac:chgData name="Cedeno, Natalia" userId="S::ncedeno1@lion.lmu.edu::6abb7e13-c2e7-42b8-b134-743be299ccab" providerId="AD" clId="Web-{7C86C2BB-268D-08CA-3CBA-E84C6CF90733}" dt="2021-10-25T01:38:37.075" v="211" actId="1076"/>
          <ac:spMkLst>
            <pc:docMk/>
            <pc:sldMk cId="718324099" sldId="271"/>
            <ac:spMk id="8" creationId="{5262088A-A7EC-4266-841C-1CB07311410B}"/>
          </ac:spMkLst>
        </pc:spChg>
        <pc:picChg chg="mod">
          <ac:chgData name="Cedeno, Natalia" userId="S::ncedeno1@lion.lmu.edu::6abb7e13-c2e7-42b8-b134-743be299ccab" providerId="AD" clId="Web-{7C86C2BB-268D-08CA-3CBA-E84C6CF90733}" dt="2021-10-25T01:38:17.278" v="206" actId="1076"/>
          <ac:picMkLst>
            <pc:docMk/>
            <pc:sldMk cId="718324099" sldId="271"/>
            <ac:picMk id="6" creationId="{645BEB72-E9DD-4219-8BCA-390DBDEF6C61}"/>
          </ac:picMkLst>
        </pc:picChg>
      </pc:sldChg>
      <pc:sldChg chg="modSp">
        <pc:chgData name="Cedeno, Natalia" userId="S::ncedeno1@lion.lmu.edu::6abb7e13-c2e7-42b8-b134-743be299ccab" providerId="AD" clId="Web-{7C86C2BB-268D-08CA-3CBA-E84C6CF90733}" dt="2021-10-25T01:43:08.706" v="223" actId="1076"/>
        <pc:sldMkLst>
          <pc:docMk/>
          <pc:sldMk cId="2576033862" sldId="274"/>
        </pc:sldMkLst>
        <pc:spChg chg="mod">
          <ac:chgData name="Cedeno, Natalia" userId="S::ncedeno1@lion.lmu.edu::6abb7e13-c2e7-42b8-b134-743be299ccab" providerId="AD" clId="Web-{7C86C2BB-268D-08CA-3CBA-E84C6CF90733}" dt="2021-10-25T01:32:41.927" v="117" actId="20577"/>
          <ac:spMkLst>
            <pc:docMk/>
            <pc:sldMk cId="2576033862" sldId="274"/>
            <ac:spMk id="4" creationId="{00000000-0000-0000-0000-000000000000}"/>
          </ac:spMkLst>
        </pc:spChg>
        <pc:spChg chg="mod">
          <ac:chgData name="Cedeno, Natalia" userId="S::ncedeno1@lion.lmu.edu::6abb7e13-c2e7-42b8-b134-743be299ccab" providerId="AD" clId="Web-{7C86C2BB-268D-08CA-3CBA-E84C6CF90733}" dt="2021-10-25T01:43:08.706" v="223" actId="1076"/>
          <ac:spMkLst>
            <pc:docMk/>
            <pc:sldMk cId="2576033862" sldId="274"/>
            <ac:spMk id="7" creationId="{A29898B0-A5AD-4633-8E3E-6A45E36F557D}"/>
          </ac:spMkLst>
        </pc:spChg>
      </pc:sldChg>
      <pc:sldChg chg="modSp">
        <pc:chgData name="Cedeno, Natalia" userId="S::ncedeno1@lion.lmu.edu::6abb7e13-c2e7-42b8-b134-743be299ccab" providerId="AD" clId="Web-{7C86C2BB-268D-08CA-3CBA-E84C6CF90733}" dt="2021-10-25T01:39:33.576" v="213" actId="1076"/>
        <pc:sldMkLst>
          <pc:docMk/>
          <pc:sldMk cId="2682804536" sldId="276"/>
        </pc:sldMkLst>
        <pc:picChg chg="mod">
          <ac:chgData name="Cedeno, Natalia" userId="S::ncedeno1@lion.lmu.edu::6abb7e13-c2e7-42b8-b134-743be299ccab" providerId="AD" clId="Web-{7C86C2BB-268D-08CA-3CBA-E84C6CF90733}" dt="2021-10-25T01:39:33.576" v="213" actId="1076"/>
          <ac:picMkLst>
            <pc:docMk/>
            <pc:sldMk cId="2682804536" sldId="276"/>
            <ac:picMk id="7" creationId="{D1F69A70-E1F4-4AB1-85CA-720582C5D466}"/>
          </ac:picMkLst>
        </pc:picChg>
      </pc:sldChg>
      <pc:sldChg chg="modSp">
        <pc:chgData name="Cedeno, Natalia" userId="S::ncedeno1@lion.lmu.edu::6abb7e13-c2e7-42b8-b134-743be299ccab" providerId="AD" clId="Web-{7C86C2BB-268D-08CA-3CBA-E84C6CF90733}" dt="2021-10-25T01:41:58.360" v="218" actId="1076"/>
        <pc:sldMkLst>
          <pc:docMk/>
          <pc:sldMk cId="2201442667" sldId="277"/>
        </pc:sldMkLst>
        <pc:spChg chg="mod">
          <ac:chgData name="Cedeno, Natalia" userId="S::ncedeno1@lion.lmu.edu::6abb7e13-c2e7-42b8-b134-743be299ccab" providerId="AD" clId="Web-{7C86C2BB-268D-08CA-3CBA-E84C6CF90733}" dt="2021-10-25T01:41:58.360" v="218" actId="1076"/>
          <ac:spMkLst>
            <pc:docMk/>
            <pc:sldMk cId="2201442667" sldId="277"/>
            <ac:spMk id="9" creationId="{4ED1DC71-5213-4EC2-B98B-909EA941FE0C}"/>
          </ac:spMkLst>
        </pc:spChg>
      </pc:sldChg>
    </pc:docChg>
  </pc:docChgLst>
  <pc:docChgLst>
    <pc:chgData name="Cedeno, Natalia" userId="S::ncedeno1@lion.lmu.edu::6abb7e13-c2e7-42b8-b134-743be299ccab" providerId="AD" clId="Web-{5C162973-7474-7A9D-7C86-7478724F5898}"/>
    <pc:docChg chg="addSld delSld modSld sldOrd">
      <pc:chgData name="Cedeno, Natalia" userId="S::ncedeno1@lion.lmu.edu::6abb7e13-c2e7-42b8-b134-743be299ccab" providerId="AD" clId="Web-{5C162973-7474-7A9D-7C86-7478724F5898}" dt="2021-10-26T07:14:34.834" v="641" actId="20577"/>
      <pc:docMkLst>
        <pc:docMk/>
      </pc:docMkLst>
      <pc:sldChg chg="modNotes">
        <pc:chgData name="Cedeno, Natalia" userId="S::ncedeno1@lion.lmu.edu::6abb7e13-c2e7-42b8-b134-743be299ccab" providerId="AD" clId="Web-{5C162973-7474-7A9D-7C86-7478724F5898}" dt="2021-10-26T05:37:50.838" v="592"/>
        <pc:sldMkLst>
          <pc:docMk/>
          <pc:sldMk cId="1699159347" sldId="256"/>
        </pc:sldMkLst>
      </pc:sldChg>
      <pc:sldChg chg="ord">
        <pc:chgData name="Cedeno, Natalia" userId="S::ncedeno1@lion.lmu.edu::6abb7e13-c2e7-42b8-b134-743be299ccab" providerId="AD" clId="Web-{5C162973-7474-7A9D-7C86-7478724F5898}" dt="2021-10-26T06:30:24.045" v="596"/>
        <pc:sldMkLst>
          <pc:docMk/>
          <pc:sldMk cId="544990765" sldId="258"/>
        </pc:sldMkLst>
      </pc:sldChg>
      <pc:sldChg chg="modSp">
        <pc:chgData name="Cedeno, Natalia" userId="S::ncedeno1@lion.lmu.edu::6abb7e13-c2e7-42b8-b134-743be299ccab" providerId="AD" clId="Web-{5C162973-7474-7A9D-7C86-7478724F5898}" dt="2021-10-26T07:04:21.512" v="629" actId="20577"/>
        <pc:sldMkLst>
          <pc:docMk/>
          <pc:sldMk cId="1653257761" sldId="267"/>
        </pc:sldMkLst>
        <pc:spChg chg="mod">
          <ac:chgData name="Cedeno, Natalia" userId="S::ncedeno1@lion.lmu.edu::6abb7e13-c2e7-42b8-b134-743be299ccab" providerId="AD" clId="Web-{5C162973-7474-7A9D-7C86-7478724F5898}" dt="2021-10-26T07:04:21.512" v="629" actId="20577"/>
          <ac:spMkLst>
            <pc:docMk/>
            <pc:sldMk cId="1653257761" sldId="267"/>
            <ac:spMk id="5" creationId="{00000000-0000-0000-0000-000000000000}"/>
          </ac:spMkLst>
        </pc:spChg>
      </pc:sldChg>
      <pc:sldChg chg="modSp">
        <pc:chgData name="Cedeno, Natalia" userId="S::ncedeno1@lion.lmu.edu::6abb7e13-c2e7-42b8-b134-743be299ccab" providerId="AD" clId="Web-{5C162973-7474-7A9D-7C86-7478724F5898}" dt="2021-10-26T05:15:29.719" v="441" actId="1076"/>
        <pc:sldMkLst>
          <pc:docMk/>
          <pc:sldMk cId="1560293974" sldId="268"/>
        </pc:sldMkLst>
        <pc:picChg chg="mod">
          <ac:chgData name="Cedeno, Natalia" userId="S::ncedeno1@lion.lmu.edu::6abb7e13-c2e7-42b8-b134-743be299ccab" providerId="AD" clId="Web-{5C162973-7474-7A9D-7C86-7478724F5898}" dt="2021-10-26T05:15:29.719" v="441" actId="1076"/>
          <ac:picMkLst>
            <pc:docMk/>
            <pc:sldMk cId="1560293974" sldId="268"/>
            <ac:picMk id="14" creationId="{D72B1024-CABF-4838-A196-551A491CE4E4}"/>
          </ac:picMkLst>
        </pc:picChg>
      </pc:sldChg>
      <pc:sldChg chg="modSp">
        <pc:chgData name="Cedeno, Natalia" userId="S::ncedeno1@lion.lmu.edu::6abb7e13-c2e7-42b8-b134-743be299ccab" providerId="AD" clId="Web-{5C162973-7474-7A9D-7C86-7478724F5898}" dt="2021-10-26T07:14:34.834" v="641" actId="20577"/>
        <pc:sldMkLst>
          <pc:docMk/>
          <pc:sldMk cId="2576033862" sldId="274"/>
        </pc:sldMkLst>
        <pc:spChg chg="mod">
          <ac:chgData name="Cedeno, Natalia" userId="S::ncedeno1@lion.lmu.edu::6abb7e13-c2e7-42b8-b134-743be299ccab" providerId="AD" clId="Web-{5C162973-7474-7A9D-7C86-7478724F5898}" dt="2021-10-26T07:14:34.834" v="641" actId="20577"/>
          <ac:spMkLst>
            <pc:docMk/>
            <pc:sldMk cId="2576033862" sldId="274"/>
            <ac:spMk id="5" creationId="{00000000-0000-0000-0000-000000000000}"/>
          </ac:spMkLst>
        </pc:spChg>
      </pc:sldChg>
      <pc:sldChg chg="addSp modSp">
        <pc:chgData name="Cedeno, Natalia" userId="S::ncedeno1@lion.lmu.edu::6abb7e13-c2e7-42b8-b134-743be299ccab" providerId="AD" clId="Web-{5C162973-7474-7A9D-7C86-7478724F5898}" dt="2021-10-26T05:33:52.744" v="550" actId="1076"/>
        <pc:sldMkLst>
          <pc:docMk/>
          <pc:sldMk cId="1507755869" sldId="275"/>
        </pc:sldMkLst>
        <pc:spChg chg="mod">
          <ac:chgData name="Cedeno, Natalia" userId="S::ncedeno1@lion.lmu.edu::6abb7e13-c2e7-42b8-b134-743be299ccab" providerId="AD" clId="Web-{5C162973-7474-7A9D-7C86-7478724F5898}" dt="2021-10-26T05:29:52.244" v="547" actId="20577"/>
          <ac:spMkLst>
            <pc:docMk/>
            <pc:sldMk cId="1507755869" sldId="275"/>
            <ac:spMk id="2" creationId="{627C66D5-D7E0-4AC8-A899-5142D1D1AE13}"/>
          </ac:spMkLst>
        </pc:spChg>
        <pc:spChg chg="add mod">
          <ac:chgData name="Cedeno, Natalia" userId="S::ncedeno1@lion.lmu.edu::6abb7e13-c2e7-42b8-b134-743be299ccab" providerId="AD" clId="Web-{5C162973-7474-7A9D-7C86-7478724F5898}" dt="2021-10-26T05:33:47.978" v="549" actId="1076"/>
          <ac:spMkLst>
            <pc:docMk/>
            <pc:sldMk cId="1507755869" sldId="275"/>
            <ac:spMk id="3" creationId="{4A1DE6D5-280E-4CF0-86E4-1634C13F679F}"/>
          </ac:spMkLst>
        </pc:spChg>
        <pc:picChg chg="mod">
          <ac:chgData name="Cedeno, Natalia" userId="S::ncedeno1@lion.lmu.edu::6abb7e13-c2e7-42b8-b134-743be299ccab" providerId="AD" clId="Web-{5C162973-7474-7A9D-7C86-7478724F5898}" dt="2021-10-26T05:33:52.744" v="550" actId="1076"/>
          <ac:picMkLst>
            <pc:docMk/>
            <pc:sldMk cId="1507755869" sldId="275"/>
            <ac:picMk id="5" creationId="{8982699E-A790-472A-B1D2-973BC8A84178}"/>
          </ac:picMkLst>
        </pc:picChg>
      </pc:sldChg>
      <pc:sldChg chg="modSp">
        <pc:chgData name="Cedeno, Natalia" userId="S::ncedeno1@lion.lmu.edu::6abb7e13-c2e7-42b8-b134-743be299ccab" providerId="AD" clId="Web-{5C162973-7474-7A9D-7C86-7478724F5898}" dt="2021-10-26T05:10:53.669" v="406" actId="1076"/>
        <pc:sldMkLst>
          <pc:docMk/>
          <pc:sldMk cId="2682804536" sldId="276"/>
        </pc:sldMkLst>
        <pc:spChg chg="mod">
          <ac:chgData name="Cedeno, Natalia" userId="S::ncedeno1@lion.lmu.edu::6abb7e13-c2e7-42b8-b134-743be299ccab" providerId="AD" clId="Web-{5C162973-7474-7A9D-7C86-7478724F5898}" dt="2021-10-26T05:10:53.669" v="406" actId="1076"/>
          <ac:spMkLst>
            <pc:docMk/>
            <pc:sldMk cId="2682804536" sldId="276"/>
            <ac:spMk id="2" creationId="{00000000-0000-0000-0000-000000000000}"/>
          </ac:spMkLst>
        </pc:spChg>
      </pc:sldChg>
      <pc:sldChg chg="addSp delSp modSp add replId">
        <pc:chgData name="Cedeno, Natalia" userId="S::ncedeno1@lion.lmu.edu::6abb7e13-c2e7-42b8-b134-743be299ccab" providerId="AD" clId="Web-{5C162973-7474-7A9D-7C86-7478724F5898}" dt="2021-10-26T05:39:03.639" v="595" actId="1076"/>
        <pc:sldMkLst>
          <pc:docMk/>
          <pc:sldMk cId="867483488" sldId="278"/>
        </pc:sldMkLst>
        <pc:spChg chg="mod">
          <ac:chgData name="Cedeno, Natalia" userId="S::ncedeno1@lion.lmu.edu::6abb7e13-c2e7-42b8-b134-743be299ccab" providerId="AD" clId="Web-{5C162973-7474-7A9D-7C86-7478724F5898}" dt="2021-10-26T05:10:33.039" v="404" actId="1076"/>
          <ac:spMkLst>
            <pc:docMk/>
            <pc:sldMk cId="867483488" sldId="278"/>
            <ac:spMk id="2" creationId="{00000000-0000-0000-0000-000000000000}"/>
          </ac:spMkLst>
        </pc:spChg>
        <pc:spChg chg="add mod">
          <ac:chgData name="Cedeno, Natalia" userId="S::ncedeno1@lion.lmu.edu::6abb7e13-c2e7-42b8-b134-743be299ccab" providerId="AD" clId="Web-{5C162973-7474-7A9D-7C86-7478724F5898}" dt="2021-10-26T05:38:29.293" v="594" actId="1076"/>
          <ac:spMkLst>
            <pc:docMk/>
            <pc:sldMk cId="867483488" sldId="278"/>
            <ac:spMk id="6" creationId="{9CCF7D0A-1719-4268-AF3E-772A8C555DD9}"/>
          </ac:spMkLst>
        </pc:spChg>
        <pc:spChg chg="add mod">
          <ac:chgData name="Cedeno, Natalia" userId="S::ncedeno1@lion.lmu.edu::6abb7e13-c2e7-42b8-b134-743be299ccab" providerId="AD" clId="Web-{5C162973-7474-7A9D-7C86-7478724F5898}" dt="2021-10-26T05:38:25.043" v="593" actId="1076"/>
          <ac:spMkLst>
            <pc:docMk/>
            <pc:sldMk cId="867483488" sldId="278"/>
            <ac:spMk id="9" creationId="{34FEDB59-B3A1-46A6-8251-CDC43B3EC860}"/>
          </ac:spMkLst>
        </pc:spChg>
        <pc:graphicFrameChg chg="add mod modGraphic">
          <ac:chgData name="Cedeno, Natalia" userId="S::ncedeno1@lion.lmu.edu::6abb7e13-c2e7-42b8-b134-743be299ccab" providerId="AD" clId="Web-{5C162973-7474-7A9D-7C86-7478724F5898}" dt="2021-10-26T05:39:03.639" v="595" actId="1076"/>
          <ac:graphicFrameMkLst>
            <pc:docMk/>
            <pc:sldMk cId="867483488" sldId="278"/>
            <ac:graphicFrameMk id="5" creationId="{7AA7BA6A-B298-4914-99D7-5DC02F3E5CAC}"/>
          </ac:graphicFrameMkLst>
        </pc:graphicFrameChg>
        <pc:picChg chg="add del mod modCrop">
          <ac:chgData name="Cedeno, Natalia" userId="S::ncedeno1@lion.lmu.edu::6abb7e13-c2e7-42b8-b134-743be299ccab" providerId="AD" clId="Web-{5C162973-7474-7A9D-7C86-7478724F5898}" dt="2021-10-26T05:09:23.426" v="394"/>
          <ac:picMkLst>
            <pc:docMk/>
            <pc:sldMk cId="867483488" sldId="278"/>
            <ac:picMk id="4" creationId="{D2710EFD-94C2-42DF-9599-CB2C57ED24BE}"/>
          </ac:picMkLst>
        </pc:picChg>
        <pc:picChg chg="del">
          <ac:chgData name="Cedeno, Natalia" userId="S::ncedeno1@lion.lmu.edu::6abb7e13-c2e7-42b8-b134-743be299ccab" providerId="AD" clId="Web-{5C162973-7474-7A9D-7C86-7478724F5898}" dt="2021-10-26T05:02:57.010" v="1"/>
          <ac:picMkLst>
            <pc:docMk/>
            <pc:sldMk cId="867483488" sldId="278"/>
            <ac:picMk id="7" creationId="{D1F69A70-E1F4-4AB1-85CA-720582C5D466}"/>
          </ac:picMkLst>
        </pc:picChg>
        <pc:picChg chg="add mod">
          <ac:chgData name="Cedeno, Natalia" userId="S::ncedeno1@lion.lmu.edu::6abb7e13-c2e7-42b8-b134-743be299ccab" providerId="AD" clId="Web-{5C162973-7474-7A9D-7C86-7478724F5898}" dt="2021-10-26T05:17:10.007" v="443" actId="1076"/>
          <ac:picMkLst>
            <pc:docMk/>
            <pc:sldMk cId="867483488" sldId="278"/>
            <ac:picMk id="8" creationId="{AD87A99A-0E9D-40B0-85C3-C22D545D6BBA}"/>
          </ac:picMkLst>
        </pc:picChg>
      </pc:sldChg>
      <pc:sldChg chg="new del">
        <pc:chgData name="Cedeno, Natalia" userId="S::ncedeno1@lion.lmu.edu::6abb7e13-c2e7-42b8-b134-743be299ccab" providerId="AD" clId="Web-{5C162973-7474-7A9D-7C86-7478724F5898}" dt="2021-10-26T05:20:06.237" v="465"/>
        <pc:sldMkLst>
          <pc:docMk/>
          <pc:sldMk cId="1357192744" sldId="279"/>
        </pc:sldMkLst>
      </pc:sldChg>
      <pc:sldChg chg="modSp new">
        <pc:chgData name="Cedeno, Natalia" userId="S::ncedeno1@lion.lmu.edu::6abb7e13-c2e7-42b8-b134-743be299ccab" providerId="AD" clId="Web-{5C162973-7474-7A9D-7C86-7478724F5898}" dt="2021-10-26T05:29:07.788" v="545" actId="20577"/>
        <pc:sldMkLst>
          <pc:docMk/>
          <pc:sldMk cId="1882609828" sldId="279"/>
        </pc:sldMkLst>
        <pc:spChg chg="mod">
          <ac:chgData name="Cedeno, Natalia" userId="S::ncedeno1@lion.lmu.edu::6abb7e13-c2e7-42b8-b134-743be299ccab" providerId="AD" clId="Web-{5C162973-7474-7A9D-7C86-7478724F5898}" dt="2021-10-26T05:26:42.029" v="496" actId="20577"/>
          <ac:spMkLst>
            <pc:docMk/>
            <pc:sldMk cId="1882609828" sldId="279"/>
            <ac:spMk id="2" creationId="{B99F3142-EB16-48FE-889E-4A0815983468}"/>
          </ac:spMkLst>
        </pc:spChg>
        <pc:spChg chg="mod">
          <ac:chgData name="Cedeno, Natalia" userId="S::ncedeno1@lion.lmu.edu::6abb7e13-c2e7-42b8-b134-743be299ccab" providerId="AD" clId="Web-{5C162973-7474-7A9D-7C86-7478724F5898}" dt="2021-10-26T05:29:07.788" v="545" actId="20577"/>
          <ac:spMkLst>
            <pc:docMk/>
            <pc:sldMk cId="1882609828" sldId="279"/>
            <ac:spMk id="3" creationId="{2EFBEEB9-0DAE-460B-868A-6D69D95C17D2}"/>
          </ac:spMkLst>
        </pc:spChg>
      </pc:sldChg>
    </pc:docChg>
  </pc:docChgLst>
  <pc:docChgLst>
    <pc:chgData name="Green, Ian" userId="S::igreen1@lion.lmu.edu::d1dd52b4-bcea-4dae-92d3-e74f77d8a619" providerId="AD" clId="Web-{272AC557-D216-C217-4ED3-147873A3FEC8}"/>
    <pc:docChg chg="modSld">
      <pc:chgData name="Green, Ian" userId="S::igreen1@lion.lmu.edu::d1dd52b4-bcea-4dae-92d3-e74f77d8a619" providerId="AD" clId="Web-{272AC557-D216-C217-4ED3-147873A3FEC8}" dt="2021-10-19T15:39:29.694" v="73"/>
      <pc:docMkLst>
        <pc:docMk/>
      </pc:docMkLst>
      <pc:sldChg chg="addSp delSp modSp">
        <pc:chgData name="Green, Ian" userId="S::igreen1@lion.lmu.edu::d1dd52b4-bcea-4dae-92d3-e74f77d8a619" providerId="AD" clId="Web-{272AC557-D216-C217-4ED3-147873A3FEC8}" dt="2021-10-19T15:39:29.694" v="73"/>
        <pc:sldMkLst>
          <pc:docMk/>
          <pc:sldMk cId="3436287773" sldId="269"/>
        </pc:sldMkLst>
        <pc:spChg chg="del mod">
          <ac:chgData name="Green, Ian" userId="S::igreen1@lion.lmu.edu::d1dd52b4-bcea-4dae-92d3-e74f77d8a619" providerId="AD" clId="Web-{272AC557-D216-C217-4ED3-147873A3FEC8}" dt="2021-10-19T15:39:24.318" v="69"/>
          <ac:spMkLst>
            <pc:docMk/>
            <pc:sldMk cId="3436287773" sldId="269"/>
            <ac:spMk id="5" creationId="{00000000-0000-0000-0000-000000000000}"/>
          </ac:spMkLst>
        </pc:spChg>
        <pc:graphicFrameChg chg="add del mod modGraphic">
          <ac:chgData name="Green, Ian" userId="S::igreen1@lion.lmu.edu::d1dd52b4-bcea-4dae-92d3-e74f77d8a619" providerId="AD" clId="Web-{272AC557-D216-C217-4ED3-147873A3FEC8}" dt="2021-10-19T15:39:29.694" v="73"/>
          <ac:graphicFrameMkLst>
            <pc:docMk/>
            <pc:sldMk cId="3436287773" sldId="269"/>
            <ac:graphicFrameMk id="7" creationId="{02CA81B5-AEDA-451B-AB9F-A969AE32609B}"/>
          </ac:graphicFrameMkLst>
        </pc:graphicFrameChg>
      </pc:sldChg>
      <pc:sldChg chg="addSp delSp modSp">
        <pc:chgData name="Green, Ian" userId="S::igreen1@lion.lmu.edu::d1dd52b4-bcea-4dae-92d3-e74f77d8a619" providerId="AD" clId="Web-{272AC557-D216-C217-4ED3-147873A3FEC8}" dt="2021-10-19T15:39:19.459" v="63" actId="20577"/>
        <pc:sldMkLst>
          <pc:docMk/>
          <pc:sldMk cId="2289898856" sldId="273"/>
        </pc:sldMkLst>
        <pc:spChg chg="mod">
          <ac:chgData name="Green, Ian" userId="S::igreen1@lion.lmu.edu::d1dd52b4-bcea-4dae-92d3-e74f77d8a619" providerId="AD" clId="Web-{272AC557-D216-C217-4ED3-147873A3FEC8}" dt="2021-10-19T15:39:19.459" v="63" actId="20577"/>
          <ac:spMkLst>
            <pc:docMk/>
            <pc:sldMk cId="2289898856" sldId="273"/>
            <ac:spMk id="4" creationId="{1795683C-C37B-4A75-9F37-E2DFFFF5B65B}"/>
          </ac:spMkLst>
        </pc:spChg>
        <pc:spChg chg="add del mod">
          <ac:chgData name="Green, Ian" userId="S::igreen1@lion.lmu.edu::d1dd52b4-bcea-4dae-92d3-e74f77d8a619" providerId="AD" clId="Web-{272AC557-D216-C217-4ED3-147873A3FEC8}" dt="2021-10-19T15:36:06.306" v="1"/>
          <ac:spMkLst>
            <pc:docMk/>
            <pc:sldMk cId="2289898856" sldId="273"/>
            <ac:spMk id="7" creationId="{FD3C3DBE-1393-499E-8B66-2875ABA22FEB}"/>
          </ac:spMkLst>
        </pc:spChg>
        <pc:picChg chg="del">
          <ac:chgData name="Green, Ian" userId="S::igreen1@lion.lmu.edu::d1dd52b4-bcea-4dae-92d3-e74f77d8a619" providerId="AD" clId="Web-{272AC557-D216-C217-4ED3-147873A3FEC8}" dt="2021-10-19T15:36:05.103" v="0"/>
          <ac:picMkLst>
            <pc:docMk/>
            <pc:sldMk cId="2289898856" sldId="273"/>
            <ac:picMk id="6" creationId="{84F1083D-0E30-4F77-AB80-A927B4DD39C3}"/>
          </ac:picMkLst>
        </pc:picChg>
        <pc:picChg chg="add mod ord">
          <ac:chgData name="Green, Ian" userId="S::igreen1@lion.lmu.edu::d1dd52b4-bcea-4dae-92d3-e74f77d8a619" providerId="AD" clId="Web-{272AC557-D216-C217-4ED3-147873A3FEC8}" dt="2021-10-19T15:36:06.306" v="1"/>
          <ac:picMkLst>
            <pc:docMk/>
            <pc:sldMk cId="2289898856" sldId="273"/>
            <ac:picMk id="8" creationId="{1BE9F097-E97D-46CA-8404-AB79A7DAA992}"/>
          </ac:picMkLst>
        </pc:picChg>
      </pc:sldChg>
    </pc:docChg>
  </pc:docChgLst>
  <pc:docChgLst>
    <pc:chgData name="Green, Ian" userId="S::igreen1@lion.lmu.edu::d1dd52b4-bcea-4dae-92d3-e74f77d8a619" providerId="AD" clId="Web-{7D66AA5F-8CA3-1A81-F660-A0514E386698}"/>
    <pc:docChg chg="modSld">
      <pc:chgData name="Green, Ian" userId="S::igreen1@lion.lmu.edu::d1dd52b4-bcea-4dae-92d3-e74f77d8a619" providerId="AD" clId="Web-{7D66AA5F-8CA3-1A81-F660-A0514E386698}" dt="2021-10-25T02:04:34.621" v="321" actId="1076"/>
      <pc:docMkLst>
        <pc:docMk/>
      </pc:docMkLst>
      <pc:sldChg chg="modSp">
        <pc:chgData name="Green, Ian" userId="S::igreen1@lion.lmu.edu::d1dd52b4-bcea-4dae-92d3-e74f77d8a619" providerId="AD" clId="Web-{7D66AA5F-8CA3-1A81-F660-A0514E386698}" dt="2021-10-25T01:46:40.634" v="256" actId="20577"/>
        <pc:sldMkLst>
          <pc:docMk/>
          <pc:sldMk cId="544990765" sldId="258"/>
        </pc:sldMkLst>
        <pc:spChg chg="mod">
          <ac:chgData name="Green, Ian" userId="S::igreen1@lion.lmu.edu::d1dd52b4-bcea-4dae-92d3-e74f77d8a619" providerId="AD" clId="Web-{7D66AA5F-8CA3-1A81-F660-A0514E386698}" dt="2021-10-25T01:46:40.634" v="256" actId="20577"/>
          <ac:spMkLst>
            <pc:docMk/>
            <pc:sldMk cId="544990765" sldId="258"/>
            <ac:spMk id="5" creationId="{00000000-0000-0000-0000-000000000000}"/>
          </ac:spMkLst>
        </pc:spChg>
      </pc:sldChg>
      <pc:sldChg chg="addSp modSp">
        <pc:chgData name="Green, Ian" userId="S::igreen1@lion.lmu.edu::d1dd52b4-bcea-4dae-92d3-e74f77d8a619" providerId="AD" clId="Web-{7D66AA5F-8CA3-1A81-F660-A0514E386698}" dt="2021-10-25T02:04:34.621" v="321" actId="1076"/>
        <pc:sldMkLst>
          <pc:docMk/>
          <pc:sldMk cId="1653257761" sldId="267"/>
        </pc:sldMkLst>
        <pc:spChg chg="mod">
          <ac:chgData name="Green, Ian" userId="S::igreen1@lion.lmu.edu::d1dd52b4-bcea-4dae-92d3-e74f77d8a619" providerId="AD" clId="Web-{7D66AA5F-8CA3-1A81-F660-A0514E386698}" dt="2021-10-25T02:02:42.942" v="307" actId="20577"/>
          <ac:spMkLst>
            <pc:docMk/>
            <pc:sldMk cId="1653257761" sldId="267"/>
            <ac:spMk id="5" creationId="{00000000-0000-0000-0000-000000000000}"/>
          </ac:spMkLst>
        </pc:spChg>
        <pc:spChg chg="add mod">
          <ac:chgData name="Green, Ian" userId="S::igreen1@lion.lmu.edu::d1dd52b4-bcea-4dae-92d3-e74f77d8a619" providerId="AD" clId="Web-{7D66AA5F-8CA3-1A81-F660-A0514E386698}" dt="2021-10-25T02:04:26.527" v="318" actId="1076"/>
          <ac:spMkLst>
            <pc:docMk/>
            <pc:sldMk cId="1653257761" sldId="267"/>
            <ac:spMk id="7" creationId="{1D755755-8063-414A-BD47-6DF327CDD681}"/>
          </ac:spMkLst>
        </pc:spChg>
        <pc:picChg chg="add mod">
          <ac:chgData name="Green, Ian" userId="S::igreen1@lion.lmu.edu::d1dd52b4-bcea-4dae-92d3-e74f77d8a619" providerId="AD" clId="Web-{7D66AA5F-8CA3-1A81-F660-A0514E386698}" dt="2021-10-25T02:04:34.621" v="321" actId="1076"/>
          <ac:picMkLst>
            <pc:docMk/>
            <pc:sldMk cId="1653257761" sldId="267"/>
            <ac:picMk id="6" creationId="{9D56F4C7-DEAB-421B-82E7-70EAF97B8CD1}"/>
          </ac:picMkLst>
        </pc:picChg>
      </pc:sldChg>
      <pc:sldChg chg="addSp delSp modSp">
        <pc:chgData name="Green, Ian" userId="S::igreen1@lion.lmu.edu::d1dd52b4-bcea-4dae-92d3-e74f77d8a619" providerId="AD" clId="Web-{7D66AA5F-8CA3-1A81-F660-A0514E386698}" dt="2021-10-25T01:36:59.240" v="233" actId="20577"/>
        <pc:sldMkLst>
          <pc:docMk/>
          <pc:sldMk cId="718324099" sldId="271"/>
        </pc:sldMkLst>
        <pc:spChg chg="mod">
          <ac:chgData name="Green, Ian" userId="S::igreen1@lion.lmu.edu::d1dd52b4-bcea-4dae-92d3-e74f77d8a619" providerId="AD" clId="Web-{7D66AA5F-8CA3-1A81-F660-A0514E386698}" dt="2021-10-25T01:36:59.240" v="233" actId="20577"/>
          <ac:spMkLst>
            <pc:docMk/>
            <pc:sldMk cId="718324099" sldId="271"/>
            <ac:spMk id="4" creationId="{00000000-0000-0000-0000-000000000000}"/>
          </ac:spMkLst>
        </pc:spChg>
        <pc:spChg chg="mod">
          <ac:chgData name="Green, Ian" userId="S::igreen1@lion.lmu.edu::d1dd52b4-bcea-4dae-92d3-e74f77d8a619" providerId="AD" clId="Web-{7D66AA5F-8CA3-1A81-F660-A0514E386698}" dt="2021-10-25T01:35:20.234" v="196" actId="20577"/>
          <ac:spMkLst>
            <pc:docMk/>
            <pc:sldMk cId="718324099" sldId="271"/>
            <ac:spMk id="5" creationId="{00000000-0000-0000-0000-000000000000}"/>
          </ac:spMkLst>
        </pc:spChg>
        <pc:spChg chg="add del">
          <ac:chgData name="Green, Ian" userId="S::igreen1@lion.lmu.edu::d1dd52b4-bcea-4dae-92d3-e74f77d8a619" providerId="AD" clId="Web-{7D66AA5F-8CA3-1A81-F660-A0514E386698}" dt="2021-10-25T01:36:07.502" v="210"/>
          <ac:spMkLst>
            <pc:docMk/>
            <pc:sldMk cId="718324099" sldId="271"/>
            <ac:spMk id="7" creationId="{E2C7779E-8714-4092-955C-25BFEC96E808}"/>
          </ac:spMkLst>
        </pc:spChg>
        <pc:spChg chg="add mod">
          <ac:chgData name="Green, Ian" userId="S::igreen1@lion.lmu.edu::d1dd52b4-bcea-4dae-92d3-e74f77d8a619" providerId="AD" clId="Web-{7D66AA5F-8CA3-1A81-F660-A0514E386698}" dt="2021-10-25T01:36:02.111" v="209" actId="14100"/>
          <ac:spMkLst>
            <pc:docMk/>
            <pc:sldMk cId="718324099" sldId="271"/>
            <ac:spMk id="8" creationId="{5262088A-A7EC-4266-841C-1CB07311410B}"/>
          </ac:spMkLst>
        </pc:spChg>
        <pc:picChg chg="add mod">
          <ac:chgData name="Green, Ian" userId="S::igreen1@lion.lmu.edu::d1dd52b4-bcea-4dae-92d3-e74f77d8a619" providerId="AD" clId="Web-{7D66AA5F-8CA3-1A81-F660-A0514E386698}" dt="2021-10-25T01:35:33.250" v="201" actId="14100"/>
          <ac:picMkLst>
            <pc:docMk/>
            <pc:sldMk cId="718324099" sldId="271"/>
            <ac:picMk id="6" creationId="{645BEB72-E9DD-4219-8BCA-390DBDEF6C61}"/>
          </ac:picMkLst>
        </pc:picChg>
      </pc:sldChg>
      <pc:sldChg chg="modSp">
        <pc:chgData name="Green, Ian" userId="S::igreen1@lion.lmu.edu::d1dd52b4-bcea-4dae-92d3-e74f77d8a619" providerId="AD" clId="Web-{7D66AA5F-8CA3-1A81-F660-A0514E386698}" dt="2021-10-25T02:00:53.170" v="302" actId="20577"/>
        <pc:sldMkLst>
          <pc:docMk/>
          <pc:sldMk cId="2576033862" sldId="274"/>
        </pc:sldMkLst>
        <pc:spChg chg="mod">
          <ac:chgData name="Green, Ian" userId="S::igreen1@lion.lmu.edu::d1dd52b4-bcea-4dae-92d3-e74f77d8a619" providerId="AD" clId="Web-{7D66AA5F-8CA3-1A81-F660-A0514E386698}" dt="2021-10-25T02:00:53.170" v="302" actId="20577"/>
          <ac:spMkLst>
            <pc:docMk/>
            <pc:sldMk cId="2576033862" sldId="274"/>
            <ac:spMk id="5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9F7D9-A349-5743-97AD-27B458684025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863131-42D4-2547-B8CE-15509B376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114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16F90F-FECD-8042-BDF7-91A1EA4C396F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F18F1A-3D12-204C-8C6A-B021E361A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687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Marine Infrared Communication Relay with Optical Propagation (MICROP)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792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NATALIA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536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491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298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IAN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Background: talk about the fields. Navy and FSOC systems (what is C3, what is ad hoc, what is C3)</a:t>
            </a:r>
            <a:endParaRPr lang="en-US"/>
          </a:p>
          <a:p>
            <a:r>
              <a:rPr lang="en-US">
                <a:cs typeface="Calibri"/>
              </a:rPr>
              <a:t>Motivation: why this specific project. 'what are we solving'</a:t>
            </a:r>
          </a:p>
          <a:p>
            <a:r>
              <a:rPr lang="en-US">
                <a:cs typeface="Calibri"/>
              </a:rPr>
              <a:t>- then what are the solutions in the world, our solution, and why ours is the best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C3 = Command, Control, Comm</a:t>
            </a:r>
            <a:endParaRPr lang="en-US"/>
          </a:p>
          <a:p>
            <a:r>
              <a:rPr lang="en-US">
                <a:cs typeface="Calibri"/>
              </a:rPr>
              <a:t>MAV = manned aerial vehicles</a:t>
            </a:r>
          </a:p>
          <a:p>
            <a:r>
              <a:rPr lang="en-US">
                <a:cs typeface="Calibri"/>
              </a:rPr>
              <a:t>Single type links: only space or only aerial or only surface vehicle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303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IAN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'why do you need my product'</a:t>
            </a:r>
            <a:endParaRPr lang="en-US"/>
          </a:p>
          <a:p>
            <a:r>
              <a:rPr lang="en-US">
                <a:cs typeface="Calibri"/>
              </a:rPr>
              <a:t>1. this is the problem we are solving</a:t>
            </a:r>
          </a:p>
          <a:p>
            <a:r>
              <a:rPr lang="en-US">
                <a:cs typeface="Calibri"/>
              </a:rPr>
              <a:t>2. why is it an important problem</a:t>
            </a:r>
          </a:p>
          <a:p>
            <a:r>
              <a:rPr lang="en-US">
                <a:cs typeface="Calibri"/>
              </a:rPr>
              <a:t> -&gt; navy AND civvy applications</a:t>
            </a:r>
          </a:p>
          <a:p>
            <a:r>
              <a:rPr lang="en-US">
                <a:cs typeface="Calibri"/>
              </a:rPr>
              <a:t> -&gt; non trival problem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452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NATALIA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7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NATALIA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3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NATALIA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1817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IAN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434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NATALIA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Put pictures of things that have been ordered and that we are waiting for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F18F1A-3D12-204C-8C6A-B021E361A36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307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51110" y="4675605"/>
            <a:ext cx="735690" cy="281743"/>
          </a:xfrm>
          <a:prstGeom prst="rect">
            <a:avLst/>
          </a:prstGeom>
        </p:spPr>
        <p:txBody>
          <a:bodyPr/>
          <a:lstStyle>
            <a:lvl1pPr algn="r">
              <a:defRPr sz="1600">
                <a:solidFill>
                  <a:srgbClr val="136AA9"/>
                </a:solidFill>
                <a:latin typeface="Metric Semibold"/>
                <a:cs typeface="Metric Semibold"/>
              </a:defRPr>
            </a:lvl1pPr>
          </a:lstStyle>
          <a:p>
            <a:fld id="{03E8E312-405C-4648-BB7A-C628B99F0FD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43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777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43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075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9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303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9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61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60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3E8E312-405C-4648-BB7A-C628B99F0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35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2569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5268" y="4667745"/>
            <a:ext cx="601532" cy="273844"/>
          </a:xfrm>
          <a:prstGeom prst="rect">
            <a:avLst/>
          </a:prstGeom>
        </p:spPr>
        <p:txBody>
          <a:bodyPr/>
          <a:lstStyle>
            <a:lvl1pPr algn="r">
              <a:defRPr sz="1600">
                <a:solidFill>
                  <a:srgbClr val="136AA9"/>
                </a:solidFill>
                <a:latin typeface="Metric Semibold"/>
                <a:cs typeface="Metric Semibold"/>
              </a:defRPr>
            </a:lvl1pPr>
          </a:lstStyle>
          <a:p>
            <a:fld id="{03E8E312-405C-4648-BB7A-C628B99F0F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 descr="LMU_UniversityLogo_Lockup_Fullname-OneLine-RGB-blue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36" y="4508617"/>
            <a:ext cx="3200400" cy="43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45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oruza.net/specs/" TargetMode="External"/><Relationship Id="rId2" Type="http://schemas.openxmlformats.org/officeDocument/2006/relationships/hyperlink" Target="https://www.hackster.io/musti/koruza-2b1824#toc-a--1-gbps-version-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IRNAS/KORUZA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07FB8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78502" y="1935847"/>
            <a:ext cx="7571071" cy="89287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6600" b="1">
                <a:solidFill>
                  <a:schemeClr val="bg1"/>
                </a:solidFill>
                <a:latin typeface="Metric Semibold"/>
                <a:cs typeface="Metric Semibold"/>
              </a:rPr>
              <a:t>MICROP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49079" y="3569542"/>
            <a:ext cx="6645842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200">
                <a:solidFill>
                  <a:schemeClr val="bg1"/>
                </a:solidFill>
                <a:latin typeface="Metric Regular"/>
                <a:cs typeface="Metric Regular"/>
              </a:rPr>
              <a:t>Ian Green &amp; Natalia Cedeño</a:t>
            </a:r>
          </a:p>
          <a:p>
            <a:pPr algn="ctr"/>
            <a:r>
              <a:rPr lang="en-US" sz="1600">
                <a:solidFill>
                  <a:schemeClr val="bg1"/>
                </a:solidFill>
                <a:latin typeface="Metric Regular"/>
                <a:cs typeface="Metric Regular"/>
              </a:rPr>
              <a:t>Loyola Marymount University</a:t>
            </a:r>
          </a:p>
          <a:p>
            <a:pPr algn="ctr"/>
            <a:r>
              <a:rPr lang="en-US" sz="1600">
                <a:solidFill>
                  <a:schemeClr val="bg1"/>
                </a:solidFill>
                <a:latin typeface="Metric Regular"/>
                <a:cs typeface="Metric Regular"/>
              </a:rPr>
              <a:t>Department of Electrical and Computer Engineering</a:t>
            </a:r>
          </a:p>
          <a:p>
            <a:pPr algn="ctr"/>
            <a:r>
              <a:rPr lang="en-US" sz="1600">
                <a:solidFill>
                  <a:schemeClr val="bg1"/>
                </a:solidFill>
                <a:latin typeface="Metric Regular"/>
                <a:cs typeface="Metric Regular"/>
              </a:rPr>
              <a:t>October 26, 2021</a:t>
            </a:r>
            <a:endParaRPr lang="en-US" sz="1600">
              <a:solidFill>
                <a:schemeClr val="bg1"/>
              </a:solidFill>
            </a:endParaRPr>
          </a:p>
        </p:txBody>
      </p:sp>
      <p:pic>
        <p:nvPicPr>
          <p:cNvPr id="9" name="Picture 8" descr="LMU_UniversityLogo_Lockup_Fullname-Centered_RGB-CrimsonBlueSticker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420" y="445289"/>
            <a:ext cx="176116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59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ED44C-032E-4460-BF36-7513336E1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>
                <a:latin typeface="Metric Semibold"/>
                <a:cs typeface="Calibri"/>
              </a:rPr>
              <a:t>Timeline</a:t>
            </a:r>
            <a:endParaRPr lang="en-US" sz="3400">
              <a:latin typeface="Metric Semibold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5683C-C37B-4A75-9F37-E2DFFFF5B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i="1">
                <a:cs typeface="Calibri"/>
              </a:rPr>
              <a:t>Previous</a:t>
            </a:r>
          </a:p>
          <a:p>
            <a:pPr marL="285750" indent="-285750">
              <a:buChar char="•"/>
            </a:pPr>
            <a:r>
              <a:rPr lang="en-US" sz="1600">
                <a:cs typeface="Calibri"/>
              </a:rPr>
              <a:t>Design</a:t>
            </a:r>
          </a:p>
          <a:p>
            <a:pPr marL="285750" indent="-285750">
              <a:buChar char="•"/>
            </a:pPr>
            <a:r>
              <a:rPr lang="en-US" sz="1600">
                <a:cs typeface="Calibri"/>
              </a:rPr>
              <a:t>Ordering</a:t>
            </a:r>
          </a:p>
          <a:p>
            <a:r>
              <a:rPr lang="en-US" sz="1800" i="1">
                <a:cs typeface="Calibri"/>
              </a:rPr>
              <a:t>Fall</a:t>
            </a:r>
          </a:p>
          <a:p>
            <a:pPr marL="285750" indent="-285750">
              <a:buChar char="•"/>
            </a:pPr>
            <a:r>
              <a:rPr lang="en-US" sz="1600">
                <a:cs typeface="Calibri"/>
              </a:rPr>
              <a:t>Static construction/testing</a:t>
            </a:r>
          </a:p>
          <a:p>
            <a:r>
              <a:rPr lang="en-US" sz="1800" i="1">
                <a:cs typeface="Calibri"/>
              </a:rPr>
              <a:t>Spring</a:t>
            </a:r>
          </a:p>
          <a:p>
            <a:pPr marL="285750" indent="-285750">
              <a:buChar char="•"/>
            </a:pPr>
            <a:r>
              <a:rPr lang="en-US" sz="1600">
                <a:cs typeface="Calibri"/>
              </a:rPr>
              <a:t>Scanner</a:t>
            </a:r>
          </a:p>
          <a:p>
            <a:pPr marL="285750" indent="-285750">
              <a:buChar char="•"/>
            </a:pPr>
            <a:r>
              <a:rPr lang="en-US" sz="1600">
                <a:cs typeface="Calibri"/>
              </a:rPr>
              <a:t>Tracking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BD6101-E0DD-4C1F-8C0D-0D5F1DA23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E312-405C-4648-BB7A-C628B99F0FDE}" type="slidenum">
              <a:rPr lang="en-US" smtClean="0"/>
              <a:t>10</a:t>
            </a:fld>
            <a:endParaRPr lang="en-US"/>
          </a:p>
        </p:txBody>
      </p:sp>
      <p:pic>
        <p:nvPicPr>
          <p:cNvPr id="10" name="Picture 10" descr="Table&#10;&#10;Description automatically generated">
            <a:extLst>
              <a:ext uri="{FF2B5EF4-FFF2-40B4-BE49-F238E27FC236}">
                <a16:creationId xmlns:a16="http://schemas.microsoft.com/office/drawing/2014/main" id="{BCDA9226-B85C-4E2C-BDB4-51CC250551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75050" y="297561"/>
            <a:ext cx="5111750" cy="4204289"/>
          </a:xfrm>
        </p:spPr>
      </p:pic>
    </p:spTree>
    <p:extLst>
      <p:ext uri="{BB962C8B-B14F-4D97-AF65-F5344CB8AC3E}">
        <p14:creationId xmlns:p14="http://schemas.microsoft.com/office/powerpoint/2010/main" val="2289898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67682"/>
          </a:xfrm>
        </p:spPr>
        <p:txBody>
          <a:bodyPr>
            <a:normAutofit fontScale="90000"/>
          </a:bodyPr>
          <a:lstStyle/>
          <a:p>
            <a:r>
              <a:rPr lang="en-US" sz="3800" b="1">
                <a:latin typeface="Metric Semibold"/>
              </a:rPr>
              <a:t>Conclusion</a:t>
            </a:r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814398"/>
            <a:ext cx="8229600" cy="40299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>
                <a:solidFill>
                  <a:srgbClr val="107FB8"/>
                </a:solidFill>
                <a:latin typeface="Metric Semibold"/>
              </a:rPr>
              <a:t>Visions of the Future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6729" y="1574297"/>
            <a:ext cx="3700288" cy="22238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Building a FSOC system using SFP modules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Testing in a dynamic system 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Proof of concept for further implementation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endParaRPr lang="en-US">
              <a:latin typeface="Metric Regular"/>
              <a:cs typeface="Metric Regula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107FB8"/>
                </a:solidFill>
              </a:rPr>
              <a:t>11</a:t>
            </a:fld>
            <a:endParaRPr lang="en-US">
              <a:solidFill>
                <a:srgbClr val="107FB8"/>
              </a:solidFill>
            </a:endParaRP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645BEB72-E9DD-4219-8BCA-390DBDEF6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9703" y="1826801"/>
            <a:ext cx="4746589" cy="23152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62088A-A7EC-4266-841C-1CB07311410B}"/>
              </a:ext>
            </a:extLst>
          </p:cNvPr>
          <p:cNvSpPr txBox="1"/>
          <p:nvPr/>
        </p:nvSpPr>
        <p:spPr>
          <a:xfrm>
            <a:off x="3985754" y="4142700"/>
            <a:ext cx="4962485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 dirty="0">
                <a:ea typeface="+mn-lt"/>
                <a:cs typeface="+mn-lt"/>
              </a:rPr>
              <a:t>https://spie.org/Images/Graphics/Newsroom/2020articles/B3_2_HYDRON_920.jpg</a:t>
            </a:r>
            <a:endParaRPr lang="en-US" sz="11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8324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07F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387757" y="2097080"/>
            <a:ext cx="6368485" cy="9387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5500">
                <a:solidFill>
                  <a:schemeClr val="bg1"/>
                </a:solidFill>
                <a:latin typeface="Metric Semibold"/>
              </a:rPr>
              <a:t>Questions?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FFFFFF"/>
                </a:solidFill>
              </a:rPr>
              <a:t>12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36" y="4522157"/>
            <a:ext cx="3200400" cy="35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757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07F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387757" y="2097080"/>
            <a:ext cx="6368485" cy="9387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5500">
                <a:solidFill>
                  <a:schemeClr val="bg1"/>
                </a:solidFill>
                <a:latin typeface="Metric Semibold"/>
              </a:rPr>
              <a:t>Backup Slides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FFFFFF"/>
                </a:solidFill>
              </a:rPr>
              <a:t>13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36" y="4522157"/>
            <a:ext cx="3200400" cy="35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08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66D5-D7E0-4AC8-A899-5142D1D1A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sz="3800" b="1" dirty="0">
                <a:latin typeface="Metric Semibold"/>
                <a:cs typeface="Calibri"/>
              </a:rPr>
              <a:t>KORUZA Diagram</a:t>
            </a:r>
          </a:p>
        </p:txBody>
      </p:sp>
      <p:pic>
        <p:nvPicPr>
          <p:cNvPr id="5" name="Picture 5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982699E-A790-472A-B1D2-973BC8A84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4776" y="1180444"/>
            <a:ext cx="6064301" cy="3062522"/>
          </a:xfr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1AE788-4AFB-44B0-BFF8-6BAD438F6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E8E312-405C-4648-BB7A-C628B99F0FDE}" type="slidenum">
              <a:rPr lang="en-US" sz="1200" smtClean="0"/>
              <a:pPr>
                <a:lnSpc>
                  <a:spcPct val="90000"/>
                </a:lnSpc>
                <a:spcAft>
                  <a:spcPts val="600"/>
                </a:spcAft>
              </a:pPr>
              <a:t>14</a:t>
            </a:fld>
            <a:endParaRPr lang="en-US" sz="1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1DE6D5-280E-4CF0-86E4-1634C13F679F}"/>
              </a:ext>
            </a:extLst>
          </p:cNvPr>
          <p:cNvSpPr txBox="1"/>
          <p:nvPr/>
        </p:nvSpPr>
        <p:spPr>
          <a:xfrm>
            <a:off x="5006370" y="4359947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000" dirty="0">
                <a:ea typeface="+mn-lt"/>
                <a:cs typeface="+mn-lt"/>
              </a:rPr>
              <a:t>https://github.com/IRNAS/KORUZA/blob/master/diagrams/ElectronicsDiagram.png</a:t>
            </a:r>
          </a:p>
        </p:txBody>
      </p:sp>
    </p:spTree>
    <p:extLst>
      <p:ext uri="{BB962C8B-B14F-4D97-AF65-F5344CB8AC3E}">
        <p14:creationId xmlns:p14="http://schemas.microsoft.com/office/powerpoint/2010/main" val="1507755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932"/>
            <a:ext cx="8229600" cy="1174695"/>
          </a:xfrm>
        </p:spPr>
        <p:txBody>
          <a:bodyPr>
            <a:normAutofit/>
          </a:bodyPr>
          <a:lstStyle/>
          <a:p>
            <a:r>
              <a:rPr lang="en-US" sz="3800" b="1">
                <a:latin typeface="Metric Semibold"/>
                <a:cs typeface="Metric Regular"/>
              </a:rPr>
              <a:t>House of Quality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107FB8"/>
                </a:solidFill>
              </a:rPr>
              <a:t>15</a:t>
            </a:fld>
            <a:endParaRPr lang="en-US">
              <a:solidFill>
                <a:srgbClr val="107FB8"/>
              </a:solidFill>
            </a:endParaRPr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D1F69A70-E1F4-4AB1-85CA-720582C5D4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1" r="-377" b="1377"/>
          <a:stretch/>
        </p:blipFill>
        <p:spPr>
          <a:xfrm>
            <a:off x="2029699" y="1069420"/>
            <a:ext cx="5254933" cy="350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804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932"/>
            <a:ext cx="8229600" cy="1174695"/>
          </a:xfrm>
        </p:spPr>
        <p:txBody>
          <a:bodyPr>
            <a:normAutofit/>
          </a:bodyPr>
          <a:lstStyle/>
          <a:p>
            <a:r>
              <a:rPr lang="en-US" sz="3800" b="1" dirty="0">
                <a:latin typeface="Metric Semibold"/>
                <a:cs typeface="Metric Regular"/>
              </a:rPr>
              <a:t>SFP 1000Base-SX Specifications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107FB8"/>
                </a:solidFill>
              </a:rPr>
              <a:t>16</a:t>
            </a:fld>
            <a:endParaRPr lang="en-US">
              <a:solidFill>
                <a:srgbClr val="107FB8"/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AA7BA6A-B298-4914-99D7-5DC02F3E5C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9825852"/>
              </p:ext>
            </p:extLst>
          </p:nvPr>
        </p:nvGraphicFramePr>
        <p:xfrm>
          <a:off x="3456604" y="840990"/>
          <a:ext cx="4864952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2476">
                  <a:extLst>
                    <a:ext uri="{9D8B030D-6E8A-4147-A177-3AD203B41FA5}">
                      <a16:colId xmlns:a16="http://schemas.microsoft.com/office/drawing/2014/main" val="1509390788"/>
                    </a:ext>
                  </a:extLst>
                </a:gridCol>
                <a:gridCol w="2432476">
                  <a:extLst>
                    <a:ext uri="{9D8B030D-6E8A-4147-A177-3AD203B41FA5}">
                      <a16:colId xmlns:a16="http://schemas.microsoft.com/office/drawing/2014/main" val="2234056969"/>
                    </a:ext>
                  </a:extLst>
                </a:gridCol>
              </a:tblGrid>
              <a:tr h="263085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1000Base-SX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836386"/>
                  </a:ext>
                </a:extLst>
              </a:tr>
              <a:tr h="263085">
                <a:tc>
                  <a:txBody>
                    <a:bodyPr/>
                    <a:lstStyle/>
                    <a:p>
                      <a:r>
                        <a:rPr lang="en-US" dirty="0"/>
                        <a:t>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 Mbps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0292028"/>
                  </a:ext>
                </a:extLst>
              </a:tr>
              <a:tr h="263085">
                <a:tc>
                  <a:txBody>
                    <a:bodyPr/>
                    <a:lstStyle/>
                    <a:p>
                      <a:r>
                        <a:rPr lang="en-US" dirty="0"/>
                        <a:t>Optical Interface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Multimode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7474463"/>
                  </a:ext>
                </a:extLst>
              </a:tr>
              <a:tr h="460398">
                <a:tc rowSpan="2">
                  <a:txBody>
                    <a:bodyPr/>
                    <a:lstStyle/>
                    <a:p>
                      <a:r>
                        <a:rPr lang="en-US" dirty="0"/>
                        <a:t>Maximum Distance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62.5/125 MMF Cable</a:t>
                      </a:r>
                    </a:p>
                    <a:p>
                      <a:pPr lvl="0">
                        <a:buNone/>
                      </a:pPr>
                      <a:r>
                        <a:rPr lang="en-US" dirty="0"/>
                        <a:t>656 ft/200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725211"/>
                  </a:ext>
                </a:extLst>
              </a:tr>
              <a:tr h="46039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latin typeface="Calibri"/>
                        </a:rPr>
                        <a:t>50/125 MMF Cable</a:t>
                      </a:r>
                    </a:p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latin typeface="Calibri"/>
                        </a:rPr>
                        <a:t>1640 ft/500 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6600694"/>
                  </a:ext>
                </a:extLst>
              </a:tr>
              <a:tr h="263085">
                <a:tc>
                  <a:txBody>
                    <a:bodyPr/>
                    <a:lstStyle/>
                    <a:p>
                      <a:r>
                        <a:rPr lang="en-US" dirty="0"/>
                        <a:t>Transmitter Wavelength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770 through 860 nm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9606142"/>
                  </a:ext>
                </a:extLst>
              </a:tr>
              <a:tr h="263085">
                <a:tc>
                  <a:txBody>
                    <a:bodyPr/>
                    <a:lstStyle/>
                    <a:p>
                      <a:r>
                        <a:rPr lang="en-US" dirty="0"/>
                        <a:t>Average Launch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-9.5 through 0 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191479"/>
                  </a:ext>
                </a:extLst>
              </a:tr>
              <a:tr h="27404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Average Receive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-17 through 0 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5613462"/>
                  </a:ext>
                </a:extLst>
              </a:tr>
              <a:tr h="26308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Receiver Saturation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0 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2883754"/>
                  </a:ext>
                </a:extLst>
              </a:tr>
              <a:tr h="263085">
                <a:tc>
                  <a:txBody>
                    <a:bodyPr/>
                    <a:lstStyle/>
                    <a:p>
                      <a:r>
                        <a:rPr lang="en-US" dirty="0"/>
                        <a:t>Receiver 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-17 dBm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05817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CCF7D0A-1719-4268-AF3E-772A8C555DD9}"/>
              </a:ext>
            </a:extLst>
          </p:cNvPr>
          <p:cNvSpPr txBox="1"/>
          <p:nvPr/>
        </p:nvSpPr>
        <p:spPr>
          <a:xfrm>
            <a:off x="51759" y="3960603"/>
            <a:ext cx="3465661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dirty="0"/>
              <a:t>https://www.juniper.net/documentation/en_US/release-independent/junos/topics/reference/specifications/transceiver-m-mx-t-series-1000base-optical-specifications.pdf</a:t>
            </a:r>
            <a:endParaRPr lang="en-US" sz="1000" dirty="0">
              <a:cs typeface="Calibri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AD87A99A-0E9D-40B0-85C3-C22D545D6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81" y="927468"/>
            <a:ext cx="2743200" cy="2059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FEDB59-B3A1-46A6-8251-CDC43B3EC860}"/>
              </a:ext>
            </a:extLst>
          </p:cNvPr>
          <p:cNvSpPr txBox="1"/>
          <p:nvPr/>
        </p:nvSpPr>
        <p:spPr>
          <a:xfrm>
            <a:off x="51760" y="2839169"/>
            <a:ext cx="341174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000" dirty="0">
                <a:ea typeface="+mn-lt"/>
                <a:cs typeface="+mn-lt"/>
              </a:rPr>
              <a:t>https://www.amazon.com/10Gtek-GLC-SX-MMD-GLC-SX-MM-Transceiver-1000Base-SX/dp/B00U77VPX2/ref=sr_1_3?dchild=1&amp;keywords=sfp%2B1000base-sx&amp;qid=1633822790&amp;sr=8-3&amp;th=1</a:t>
            </a:r>
            <a:endParaRPr lang="en-US" sz="1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74834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F3142-EB16-48FE-889E-4A0815983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latin typeface="Metric Semibold"/>
                <a:cs typeface="Calibri"/>
              </a:rPr>
              <a:t>KORUZA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BEEB9-0DAE-460B-868A-6D69D95C1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latin typeface="Metric Regular"/>
              </a:rPr>
              <a:t>Description</a:t>
            </a:r>
          </a:p>
          <a:p>
            <a:pPr lvl="1"/>
            <a:r>
              <a:rPr lang="en-US" sz="1400" dirty="0">
                <a:ea typeface="+mn-lt"/>
                <a:cs typeface="+mn-lt"/>
                <a:hlinkClick r:id="rId2"/>
              </a:rPr>
              <a:t>https://www.hackster.io/musti/koruza-2b1824#toc-a--1-gbps-version-3</a:t>
            </a:r>
            <a:endParaRPr lang="en-US" sz="1400" dirty="0">
              <a:latin typeface="Metric Regular"/>
            </a:endParaRPr>
          </a:p>
          <a:p>
            <a:r>
              <a:rPr lang="en-US" sz="1800" dirty="0">
                <a:latin typeface="Metric Regular"/>
              </a:rPr>
              <a:t>Specifications</a:t>
            </a:r>
          </a:p>
          <a:p>
            <a:pPr lvl="1"/>
            <a:r>
              <a:rPr lang="en-US" sz="1400" dirty="0">
                <a:ea typeface="+mn-lt"/>
                <a:cs typeface="+mn-lt"/>
                <a:hlinkClick r:id="rId3"/>
              </a:rPr>
              <a:t>http://www.koruza.net/specs/</a:t>
            </a:r>
          </a:p>
          <a:p>
            <a:r>
              <a:rPr lang="en-US" sz="1800" dirty="0">
                <a:latin typeface="Metric Regular"/>
              </a:rPr>
              <a:t>GitHub</a:t>
            </a:r>
            <a:endParaRPr lang="en-US" dirty="0"/>
          </a:p>
          <a:p>
            <a:pPr lvl="1"/>
            <a:r>
              <a:rPr lang="en-US" sz="1400" dirty="0">
                <a:ea typeface="+mn-lt"/>
                <a:cs typeface="+mn-lt"/>
                <a:hlinkClick r:id="rId4"/>
              </a:rPr>
              <a:t>https://github.com/IRNAS/KORUZA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CE3E41-F696-4175-8D5D-29E5B083A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E312-405C-4648-BB7A-C628B99F0F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09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3C257-29A1-4D72-A40E-6327E4571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b="1">
                <a:latin typeface="Metric Semibold"/>
                <a:cs typeface="Calibri"/>
              </a:rPr>
              <a:t>Table of Contents</a:t>
            </a:r>
            <a:endParaRPr lang="en-US" sz="3400" b="1">
              <a:latin typeface="Metric Semibold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5C525-9A40-4B5D-995E-7C7950E01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0755"/>
            <a:ext cx="8229600" cy="256985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>
                <a:cs typeface="Calibri"/>
              </a:rPr>
              <a:t>Background</a:t>
            </a:r>
          </a:p>
          <a:p>
            <a:r>
              <a:rPr lang="en-US" sz="2000" dirty="0">
                <a:cs typeface="Calibri"/>
              </a:rPr>
              <a:t>Motivation</a:t>
            </a:r>
          </a:p>
          <a:p>
            <a:r>
              <a:rPr lang="en-US" sz="2000" dirty="0">
                <a:cs typeface="Calibri"/>
              </a:rPr>
              <a:t>Challenges</a:t>
            </a:r>
          </a:p>
          <a:p>
            <a:r>
              <a:rPr lang="en-US" sz="2000" dirty="0">
                <a:cs typeface="Calibri"/>
              </a:rPr>
              <a:t>Requirements</a:t>
            </a:r>
          </a:p>
          <a:p>
            <a:r>
              <a:rPr lang="en-US" sz="2000" dirty="0">
                <a:ea typeface="+mn-lt"/>
                <a:cs typeface="+mn-lt"/>
              </a:rPr>
              <a:t>Solution</a:t>
            </a:r>
            <a:endParaRPr lang="en-US" sz="2000" dirty="0">
              <a:cs typeface="Calibri"/>
            </a:endParaRPr>
          </a:p>
          <a:p>
            <a:r>
              <a:rPr lang="en-US" sz="2000" dirty="0">
                <a:cs typeface="Calibri"/>
              </a:rPr>
              <a:t>Major Decisions</a:t>
            </a:r>
          </a:p>
          <a:p>
            <a:r>
              <a:rPr lang="en-US" sz="2000" dirty="0">
                <a:cs typeface="Calibri"/>
              </a:rPr>
              <a:t>Cost</a:t>
            </a:r>
          </a:p>
          <a:p>
            <a:r>
              <a:rPr lang="en-US" sz="2000" dirty="0">
                <a:cs typeface="Calibri"/>
              </a:rPr>
              <a:t>Timeline</a:t>
            </a:r>
          </a:p>
          <a:p>
            <a:r>
              <a:rPr lang="en-US" sz="2000" dirty="0">
                <a:cs typeface="Calibri"/>
              </a:rPr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A9C9BF-06DC-4B43-ACC5-A99B27E0E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8E312-405C-4648-BB7A-C628B99F0F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8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062"/>
            <a:ext cx="8229600" cy="667682"/>
          </a:xfrm>
        </p:spPr>
        <p:txBody>
          <a:bodyPr>
            <a:normAutofit fontScale="90000"/>
          </a:bodyPr>
          <a:lstStyle/>
          <a:p>
            <a:r>
              <a:rPr lang="en-US" sz="3800" b="1">
                <a:latin typeface="Metric Semibold"/>
              </a:rPr>
              <a:t>Background</a:t>
            </a:r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814398"/>
            <a:ext cx="8229600" cy="40299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>
                <a:solidFill>
                  <a:srgbClr val="107FB8"/>
                </a:solidFill>
                <a:ea typeface="+mj-lt"/>
                <a:cs typeface="+mj-lt"/>
              </a:rPr>
              <a:t>Why is this project important?</a:t>
            </a:r>
            <a:endParaRPr lang="en-US" sz="1800">
              <a:ea typeface="+mj-lt"/>
              <a:cs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3490" y="1368358"/>
            <a:ext cx="3743096" cy="20621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>
                <a:latin typeface="Metric Semibold"/>
                <a:cs typeface="Metric Regular"/>
              </a:rPr>
              <a:t>C3 requires fast communication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Metric Semibold"/>
                <a:cs typeface="Metric Regular"/>
              </a:rPr>
              <a:t>Ad hoc networks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>
                <a:latin typeface="Metric Semibold"/>
                <a:cs typeface="Metric Regular"/>
              </a:rPr>
              <a:t>Existing free-space optical communication (FSOC):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>
                <a:latin typeface="Metric Semibold"/>
                <a:cs typeface="Metric Regular"/>
              </a:rPr>
              <a:t>Expensive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>
                <a:latin typeface="Metric Semibold"/>
                <a:cs typeface="Metric Regular"/>
              </a:rPr>
              <a:t>Static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>
                <a:latin typeface="Metric Semibold"/>
                <a:cs typeface="Metric Regular"/>
              </a:rPr>
              <a:t>Space/MAV links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>
                <a:latin typeface="Metric Semibold"/>
                <a:cs typeface="Metric Regular"/>
              </a:rPr>
              <a:t>Single type links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107FB8"/>
                </a:solidFill>
              </a:rPr>
              <a:t>3</a:t>
            </a:fld>
            <a:endParaRPr lang="en-US">
              <a:solidFill>
                <a:srgbClr val="107FB8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CFCF2E-9BE6-4E86-B8F6-AECA2DD33F71}"/>
              </a:ext>
            </a:extLst>
          </p:cNvPr>
          <p:cNvSpPr txBox="1"/>
          <p:nvPr/>
        </p:nvSpPr>
        <p:spPr>
          <a:xfrm>
            <a:off x="3707203" y="4564452"/>
            <a:ext cx="4738057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>
                <a:ea typeface="+mn-lt"/>
                <a:cs typeface="+mn-lt"/>
              </a:rPr>
              <a:t>https://www.researchgate.net/publication/338257918/figure/fig1/AS:842165353721856@1577799275060/Flying-Ad-hoc-Network-FANET.ppm</a:t>
            </a:r>
            <a:endParaRPr lang="en-US"/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305B9B0E-34BF-4C3C-B795-FEC997037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372" y="1406884"/>
            <a:ext cx="5287992" cy="304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139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67682"/>
          </a:xfrm>
        </p:spPr>
        <p:txBody>
          <a:bodyPr>
            <a:normAutofit fontScale="90000"/>
          </a:bodyPr>
          <a:lstStyle/>
          <a:p>
            <a:r>
              <a:rPr lang="en-US" sz="3800" b="1">
                <a:latin typeface="Metric Semibold"/>
              </a:rPr>
              <a:t>Motivation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814398"/>
            <a:ext cx="8229600" cy="40299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>
                <a:solidFill>
                  <a:srgbClr val="107FB8"/>
                </a:solidFill>
                <a:latin typeface="Metric Semibold"/>
              </a:rPr>
              <a:t>What problem are we solving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8076" y="1380017"/>
            <a:ext cx="4651644" cy="4233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endParaRPr lang="en-US">
              <a:latin typeface="Metric Regular"/>
              <a:cs typeface="Metric Regula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107FB8"/>
                </a:solidFill>
              </a:rPr>
              <a:t>4</a:t>
            </a:fld>
            <a:endParaRPr lang="en-US">
              <a:solidFill>
                <a:srgbClr val="107FB8"/>
              </a:solidFill>
            </a:endParaRP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A5E8676B-8727-4104-9C7C-379CD86C8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531" y="1223285"/>
            <a:ext cx="6355184" cy="31775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D1DC71-5213-4EC2-B98B-909EA941FE0C}"/>
              </a:ext>
            </a:extLst>
          </p:cNvPr>
          <p:cNvSpPr txBox="1"/>
          <p:nvPr/>
        </p:nvSpPr>
        <p:spPr>
          <a:xfrm>
            <a:off x="3781375" y="4407934"/>
            <a:ext cx="4128653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>
                <a:ea typeface="+mn-lt"/>
                <a:cs typeface="+mn-lt"/>
              </a:rPr>
              <a:t>https://api.army.mil/e2/c/images/2012/11/02/270620/original.jpg</a:t>
            </a:r>
            <a:endParaRPr lang="en-US" sz="11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1442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67682"/>
          </a:xfrm>
        </p:spPr>
        <p:txBody>
          <a:bodyPr>
            <a:normAutofit fontScale="90000"/>
          </a:bodyPr>
          <a:lstStyle/>
          <a:p>
            <a:r>
              <a:rPr lang="en-US" sz="3800" b="1">
                <a:latin typeface="Metric Semibold"/>
              </a:rPr>
              <a:t>Requirements</a:t>
            </a:r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814398"/>
            <a:ext cx="8229600" cy="40299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>
                <a:solidFill>
                  <a:srgbClr val="107FB8"/>
                </a:solidFill>
                <a:latin typeface="Metric Semibold"/>
              </a:rPr>
              <a:t>Technical Requirements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53955" y="1358636"/>
            <a:ext cx="7948796" cy="18637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1Gbps transmit/receive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Infrared Wavelength (780nm-1mm)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20mm receiver tracking at 100m distance for maximum velocity of 100m/s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Constant updating of tracking (software)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ea typeface="+mn-lt"/>
                <a:cs typeface="+mn-lt"/>
              </a:rPr>
              <a:t>Budget of ~$500</a:t>
            </a:r>
            <a:endParaRPr lang="en-US" dirty="0">
              <a:latin typeface="Metric Regular"/>
              <a:cs typeface="Metric Regula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107FB8"/>
                </a:solidFill>
              </a:rPr>
              <a:t>5</a:t>
            </a:fld>
            <a:endParaRPr lang="en-US">
              <a:solidFill>
                <a:srgbClr val="107FB8"/>
              </a:solidFill>
            </a:endParaRP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9D56F4C7-DEAB-421B-82E7-70EAF97B8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622" y="3254310"/>
            <a:ext cx="3378200" cy="14006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755755-8063-414A-BD47-6DF327CDD681}"/>
              </a:ext>
            </a:extLst>
          </p:cNvPr>
          <p:cNvSpPr txBox="1"/>
          <p:nvPr/>
        </p:nvSpPr>
        <p:spPr>
          <a:xfrm>
            <a:off x="3934178" y="4692650"/>
            <a:ext cx="429542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000">
                <a:ea typeface="+mn-lt"/>
                <a:cs typeface="+mn-lt"/>
              </a:rPr>
              <a:t>https://topcashbuyer.com/wp-content/uploads/500-American-Dollar-Bill-USD-with-President-William-McKinley-on-the-Face-e1574719909489.jpg</a:t>
            </a:r>
            <a:endParaRPr lang="en-US" sz="1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3257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67682"/>
          </a:xfrm>
        </p:spPr>
        <p:txBody>
          <a:bodyPr>
            <a:normAutofit fontScale="90000"/>
          </a:bodyPr>
          <a:lstStyle/>
          <a:p>
            <a:r>
              <a:rPr lang="en-US" sz="3800" b="1">
                <a:latin typeface="Metric Semibold"/>
              </a:rPr>
              <a:t>Challenges</a:t>
            </a:r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814398"/>
            <a:ext cx="8229600" cy="40299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>
                <a:solidFill>
                  <a:srgbClr val="107FB8"/>
                </a:solidFill>
                <a:latin typeface="Metric Semibold"/>
              </a:rPr>
              <a:t>Main challenges that need to be resolved in the project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21606" y="1218272"/>
            <a:ext cx="4541363" cy="3304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Cheap free space optical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Laser generation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Signal Generation</a:t>
            </a:r>
            <a:r>
              <a:rPr lang="en-US">
                <a:latin typeface="Metric Regular"/>
                <a:cs typeface="Metric Regular"/>
              </a:rPr>
              <a:t> </a:t>
            </a:r>
            <a:endParaRPr lang="en-US" dirty="0">
              <a:latin typeface="Metric Regular"/>
              <a:cs typeface="Metric Regular"/>
            </a:endParaRPr>
          </a:p>
          <a:p>
            <a:pPr marL="1200150" lvl="2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Computer limits</a:t>
            </a:r>
            <a:endParaRPr lang="en-US" dirty="0">
              <a:cs typeface="Calibri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Scanning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Stability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Tracking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>
                <a:latin typeface="Metric Regular"/>
                <a:cs typeface="Metric Regular"/>
              </a:rPr>
              <a:t>Moving target</a:t>
            </a:r>
            <a:endParaRPr lang="en-US" dirty="0">
              <a:latin typeface="Metric Regular"/>
              <a:cs typeface="Metric Regular"/>
            </a:endParaRP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>
                <a:latin typeface="Metric Regular"/>
                <a:cs typeface="Metric Regular"/>
              </a:rPr>
              <a:t>Moving own-ship </a:t>
            </a:r>
            <a:endParaRPr lang="en-US" dirty="0">
              <a:latin typeface="Metric Regular"/>
              <a:cs typeface="Metric Regula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107FB8"/>
                </a:solidFill>
              </a:rPr>
              <a:t>6</a:t>
            </a:fld>
            <a:endParaRPr lang="en-US">
              <a:solidFill>
                <a:srgbClr val="107FB8"/>
              </a:solidFill>
            </a:endParaRPr>
          </a:p>
        </p:txBody>
      </p:sp>
      <p:pic>
        <p:nvPicPr>
          <p:cNvPr id="28" name="Picture 28" descr="A picture containing laser, scene&#10;&#10;Description automatically generated">
            <a:extLst>
              <a:ext uri="{FF2B5EF4-FFF2-40B4-BE49-F238E27FC236}">
                <a16:creationId xmlns:a16="http://schemas.microsoft.com/office/drawing/2014/main" id="{701F1B29-9769-40AD-BDC2-CDA31B9AD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2126" y="1713961"/>
            <a:ext cx="3767586" cy="212533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F0D5B8E-429A-4F8A-B42C-BE9882188492}"/>
              </a:ext>
            </a:extLst>
          </p:cNvPr>
          <p:cNvSpPr txBox="1"/>
          <p:nvPr/>
        </p:nvSpPr>
        <p:spPr>
          <a:xfrm>
            <a:off x="5068803" y="3839212"/>
            <a:ext cx="4301835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ea typeface="+mn-lt"/>
                <a:cs typeface="+mn-lt"/>
              </a:rPr>
              <a:t>https://i.ytimg.com/vi/Y9ejz-arlAg/maxresdefault.jpg</a:t>
            </a:r>
          </a:p>
        </p:txBody>
      </p:sp>
    </p:spTree>
    <p:extLst>
      <p:ext uri="{BB962C8B-B14F-4D97-AF65-F5344CB8AC3E}">
        <p14:creationId xmlns:p14="http://schemas.microsoft.com/office/powerpoint/2010/main" val="544990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67682"/>
          </a:xfrm>
        </p:spPr>
        <p:txBody>
          <a:bodyPr>
            <a:normAutofit fontScale="90000"/>
          </a:bodyPr>
          <a:lstStyle/>
          <a:p>
            <a:r>
              <a:rPr lang="en-US" sz="3800" b="1">
                <a:latin typeface="Metric Semibold"/>
              </a:rPr>
              <a:t>Solution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814398"/>
            <a:ext cx="8229600" cy="40299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107FB8"/>
                </a:solidFill>
                <a:latin typeface="Metric Semibold"/>
              </a:rPr>
              <a:t>UAV mounted FSOC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2031" y="1488033"/>
            <a:ext cx="3506194" cy="29440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Electro-optical transceiver</a:t>
            </a:r>
            <a:endParaRPr lang="en-US">
              <a:latin typeface="Metric Regular"/>
              <a:cs typeface="Calibri"/>
            </a:endParaRP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Small form-factor pluggable (SFP) module</a:t>
            </a:r>
            <a:endParaRPr lang="en-US" dirty="0">
              <a:latin typeface="Metric Regular"/>
              <a:cs typeface="Calibri"/>
            </a:endParaRPr>
          </a:p>
          <a:p>
            <a:pPr marL="285750" indent="-285750">
              <a:lnSpc>
                <a:spcPct val="130000"/>
              </a:lnSpc>
              <a:buFont typeface="Arial,Sans-Serif"/>
              <a:buChar char="•"/>
            </a:pPr>
            <a:r>
              <a:rPr lang="en-US" dirty="0">
                <a:latin typeface="Metric Regular"/>
                <a:ea typeface="+mn-lt"/>
                <a:cs typeface="+mn-lt"/>
              </a:rPr>
              <a:t>Near IR (850nm) </a:t>
            </a:r>
          </a:p>
          <a:p>
            <a:pPr marL="285750" indent="-285750">
              <a:lnSpc>
                <a:spcPct val="130000"/>
              </a:lnSpc>
              <a:buFont typeface="Arial,Sans-Serif"/>
              <a:buChar char="•"/>
            </a:pPr>
            <a:r>
              <a:rPr lang="en-US" dirty="0">
                <a:latin typeface="Metric Regular"/>
                <a:ea typeface="+mn-lt"/>
                <a:cs typeface="+mn-lt"/>
              </a:rPr>
              <a:t>DJ Scanning Galvanometer</a:t>
            </a:r>
            <a:endParaRPr lang="en-US" dirty="0"/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Static &amp; Dynamic testing</a:t>
            </a:r>
            <a:endParaRPr lang="en-US">
              <a:latin typeface="Metric Regular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dirty="0">
                <a:latin typeface="Metric Regular"/>
                <a:cs typeface="Metric Regular"/>
              </a:rPr>
              <a:t>Raspberry Pi on-board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endParaRPr lang="en-US" dirty="0">
              <a:latin typeface="Metric Regular"/>
              <a:cs typeface="Metric Regula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107FB8"/>
                </a:solidFill>
              </a:rPr>
              <a:t>7</a:t>
            </a:fld>
            <a:endParaRPr lang="en-US">
              <a:solidFill>
                <a:srgbClr val="107FB8"/>
              </a:solidFill>
            </a:endParaRP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6F47B92F-9400-4262-B7FC-BD6264993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4003" y="1291611"/>
            <a:ext cx="4932152" cy="3239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9898B0-A5AD-4633-8E3E-6A45E36F557D}"/>
              </a:ext>
            </a:extLst>
          </p:cNvPr>
          <p:cNvSpPr txBox="1"/>
          <p:nvPr/>
        </p:nvSpPr>
        <p:spPr>
          <a:xfrm>
            <a:off x="4160089" y="4467405"/>
            <a:ext cx="4986067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>
                <a:latin typeface="Calibri1811"/>
              </a:rPr>
              <a:t>https://www.researchgate.net/publication/338257918/figure/fig1/AS:842165353721856@1577799275060/Flying-Ad-hoc-Network-FANET.ppm</a:t>
            </a:r>
          </a:p>
        </p:txBody>
      </p:sp>
    </p:spTree>
    <p:extLst>
      <p:ext uri="{BB962C8B-B14F-4D97-AF65-F5344CB8AC3E}">
        <p14:creationId xmlns:p14="http://schemas.microsoft.com/office/powerpoint/2010/main" val="2576033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67682"/>
          </a:xfrm>
        </p:spPr>
        <p:txBody>
          <a:bodyPr>
            <a:normAutofit fontScale="90000"/>
          </a:bodyPr>
          <a:lstStyle/>
          <a:p>
            <a:r>
              <a:rPr lang="en-US" sz="3800" b="1">
                <a:latin typeface="Metric Semibold"/>
              </a:rPr>
              <a:t>Major Decisions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814398"/>
            <a:ext cx="8229600" cy="40299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>
                <a:solidFill>
                  <a:srgbClr val="107FB8"/>
                </a:solidFill>
                <a:latin typeface="Metric Semibold"/>
              </a:rPr>
              <a:t>Decision matrices for most important decisions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4738" y="1283155"/>
            <a:ext cx="2878053" cy="258391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>
                <a:latin typeface="Metric Regular"/>
                <a:cs typeface="Metric Regular"/>
              </a:rPr>
              <a:t>Scanning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>
                <a:latin typeface="Metric Regular"/>
                <a:cs typeface="Metric Regular"/>
              </a:rPr>
              <a:t>Mirrors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>
                <a:latin typeface="Metric Regular"/>
                <a:cs typeface="Metric Regular"/>
              </a:rPr>
              <a:t>Computer Connection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>
                <a:latin typeface="Metric Regular"/>
                <a:cs typeface="Metric Regular"/>
              </a:rPr>
              <a:t>Wire type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>
                <a:latin typeface="Metric Regular"/>
                <a:cs typeface="Metric Regular"/>
              </a:rPr>
              <a:t>Laser Generation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>
                <a:latin typeface="Metric Regular"/>
                <a:cs typeface="Metric Regular"/>
              </a:rPr>
              <a:t>Wavelength</a:t>
            </a:r>
          </a:p>
          <a:p>
            <a:pPr marL="742950" lvl="1" indent="-285750">
              <a:lnSpc>
                <a:spcPct val="130000"/>
              </a:lnSpc>
              <a:buFont typeface="Arial"/>
              <a:buChar char="•"/>
            </a:pPr>
            <a:r>
              <a:rPr lang="en-US">
                <a:latin typeface="Metric Regular"/>
                <a:cs typeface="Metric Regular"/>
              </a:rPr>
              <a:t>Speed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107FB8"/>
                </a:solidFill>
              </a:rPr>
              <a:t>8</a:t>
            </a:fld>
            <a:endParaRPr lang="en-US">
              <a:solidFill>
                <a:srgbClr val="107FB8"/>
              </a:solidFill>
            </a:endParaRPr>
          </a:p>
        </p:txBody>
      </p:sp>
      <p:pic>
        <p:nvPicPr>
          <p:cNvPr id="12" name="Picture 12" descr="Graphical user interface&#10;&#10;Description automatically generated">
            <a:extLst>
              <a:ext uri="{FF2B5EF4-FFF2-40B4-BE49-F238E27FC236}">
                <a16:creationId xmlns:a16="http://schemas.microsoft.com/office/drawing/2014/main" id="{49F12F5F-2835-4CC1-BDCB-0C35B1EF5C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76" t="6940" r="13948" b="4101"/>
          <a:stretch/>
        </p:blipFill>
        <p:spPr>
          <a:xfrm>
            <a:off x="4051156" y="2874386"/>
            <a:ext cx="1919597" cy="1830246"/>
          </a:xfrm>
          <a:prstGeom prst="rect">
            <a:avLst/>
          </a:prstGeom>
        </p:spPr>
      </p:pic>
      <p:pic>
        <p:nvPicPr>
          <p:cNvPr id="14" name="Picture 1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D72B1024-CABF-4838-A196-551A491CE4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896" t="27760" r="30496" b="27445"/>
          <a:stretch/>
        </p:blipFill>
        <p:spPr>
          <a:xfrm>
            <a:off x="7147966" y="414754"/>
            <a:ext cx="1141383" cy="921615"/>
          </a:xfrm>
          <a:prstGeom prst="rect">
            <a:avLst/>
          </a:prstGeom>
        </p:spPr>
      </p:pic>
      <p:pic>
        <p:nvPicPr>
          <p:cNvPr id="17" name="Picture 17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2F369FAA-B0F1-4B07-BC78-49214B41DE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948" t="12479" r="11111" b="14196"/>
          <a:stretch/>
        </p:blipFill>
        <p:spPr>
          <a:xfrm rot="10800000">
            <a:off x="6226753" y="1491095"/>
            <a:ext cx="2055783" cy="1508595"/>
          </a:xfrm>
          <a:prstGeom prst="rect">
            <a:avLst/>
          </a:prstGeom>
        </p:spPr>
      </p:pic>
      <p:pic>
        <p:nvPicPr>
          <p:cNvPr id="18" name="Picture 18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5E77885-7B77-4921-BBF5-5208F0747CE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604" t="19201" r="23770" b="25296"/>
          <a:stretch/>
        </p:blipFill>
        <p:spPr>
          <a:xfrm>
            <a:off x="6229366" y="3182200"/>
            <a:ext cx="2034570" cy="1522562"/>
          </a:xfrm>
          <a:prstGeom prst="rect">
            <a:avLst/>
          </a:prstGeom>
        </p:spPr>
      </p:pic>
      <p:pic>
        <p:nvPicPr>
          <p:cNvPr id="19" name="Picture 19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81BF77AD-4C4B-43BE-B8E2-23633DD6D92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178" t="14184" r="4184" b="34752"/>
          <a:stretch/>
        </p:blipFill>
        <p:spPr>
          <a:xfrm>
            <a:off x="3878261" y="1708149"/>
            <a:ext cx="2088814" cy="82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293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67682"/>
          </a:xfrm>
        </p:spPr>
        <p:txBody>
          <a:bodyPr>
            <a:normAutofit fontScale="90000"/>
          </a:bodyPr>
          <a:lstStyle/>
          <a:p>
            <a:r>
              <a:rPr lang="en-US" sz="3800" b="1">
                <a:latin typeface="Metric Semibold"/>
              </a:rPr>
              <a:t>Cost</a:t>
            </a:r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814398"/>
            <a:ext cx="8229600" cy="40299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>
                <a:solidFill>
                  <a:srgbClr val="107FB8"/>
                </a:solidFill>
                <a:latin typeface="Metric Semibold"/>
                <a:cs typeface="Metric Semibold"/>
              </a:rPr>
              <a:t>Estimated Cost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183170" y="4633268"/>
            <a:ext cx="503630" cy="407839"/>
          </a:xfrm>
        </p:spPr>
        <p:txBody>
          <a:bodyPr/>
          <a:lstStyle/>
          <a:p>
            <a:fld id="{03E8E312-405C-4648-BB7A-C628B99F0FDE}" type="slidenum">
              <a:rPr lang="en-US" smtClean="0">
                <a:solidFill>
                  <a:srgbClr val="107FB8"/>
                </a:solidFill>
              </a:rPr>
              <a:t>9</a:t>
            </a:fld>
            <a:endParaRPr lang="en-US">
              <a:solidFill>
                <a:srgbClr val="107FB8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6614292-2680-44BC-A8C9-9B0FCABB0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6885673"/>
              </p:ext>
            </p:extLst>
          </p:nvPr>
        </p:nvGraphicFramePr>
        <p:xfrm>
          <a:off x="719722" y="1177624"/>
          <a:ext cx="7440181" cy="31125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0264">
                  <a:extLst>
                    <a:ext uri="{9D8B030D-6E8A-4147-A177-3AD203B41FA5}">
                      <a16:colId xmlns:a16="http://schemas.microsoft.com/office/drawing/2014/main" val="2279309004"/>
                    </a:ext>
                  </a:extLst>
                </a:gridCol>
                <a:gridCol w="882218">
                  <a:extLst>
                    <a:ext uri="{9D8B030D-6E8A-4147-A177-3AD203B41FA5}">
                      <a16:colId xmlns:a16="http://schemas.microsoft.com/office/drawing/2014/main" val="3784029492"/>
                    </a:ext>
                  </a:extLst>
                </a:gridCol>
                <a:gridCol w="2147446">
                  <a:extLst>
                    <a:ext uri="{9D8B030D-6E8A-4147-A177-3AD203B41FA5}">
                      <a16:colId xmlns:a16="http://schemas.microsoft.com/office/drawing/2014/main" val="699382710"/>
                    </a:ext>
                  </a:extLst>
                </a:gridCol>
                <a:gridCol w="1870253">
                  <a:extLst>
                    <a:ext uri="{9D8B030D-6E8A-4147-A177-3AD203B41FA5}">
                      <a16:colId xmlns:a16="http://schemas.microsoft.com/office/drawing/2014/main" val="519062376"/>
                    </a:ext>
                  </a:extLst>
                </a:gridCol>
              </a:tblGrid>
              <a:tr h="281266">
                <a:tc>
                  <a:txBody>
                    <a:bodyPr/>
                    <a:lstStyle/>
                    <a:p>
                      <a:pPr fontAlgn="b"/>
                      <a:r>
                        <a:rPr lang="en-US" sz="1600">
                          <a:effectLst/>
                        </a:rPr>
                        <a:t>Supplies</a:t>
                      </a:r>
                      <a:endParaRPr lang="en-US" sz="16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>
                          <a:effectLst/>
                        </a:rPr>
                        <a:t>Quantity</a:t>
                      </a:r>
                      <a:endParaRPr lang="en-US" sz="16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>
                          <a:effectLst/>
                        </a:rPr>
                        <a:t>Cost ($) (total)</a:t>
                      </a:r>
                      <a:endParaRPr lang="en-US" sz="16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effectLst/>
                        </a:rPr>
                        <a:t>Need to Purchase</a:t>
                      </a:r>
                    </a:p>
                  </a:txBody>
                  <a:tcPr marL="9524" marR="9524" marT="9524"/>
                </a:tc>
                <a:extLst>
                  <a:ext uri="{0D108BD9-81ED-4DB2-BD59-A6C34878D82A}">
                    <a16:rowId xmlns:a16="http://schemas.microsoft.com/office/drawing/2014/main" val="2856431406"/>
                  </a:ext>
                </a:extLst>
              </a:tr>
              <a:tr h="26186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>
                          <a:effectLst/>
                        </a:rPr>
                        <a:t>Raspberry Pi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</a:rPr>
                        <a:t>$0.00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No</a:t>
                      </a:r>
                    </a:p>
                  </a:txBody>
                  <a:tcPr marL="9524" marR="9524" marT="9524"/>
                </a:tc>
                <a:extLst>
                  <a:ext uri="{0D108BD9-81ED-4DB2-BD59-A6C34878D82A}">
                    <a16:rowId xmlns:a16="http://schemas.microsoft.com/office/drawing/2014/main" val="511838724"/>
                  </a:ext>
                </a:extLst>
              </a:tr>
              <a:tr h="2812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>
                          <a:effectLst/>
                        </a:rPr>
                        <a:t>SFP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</a:rPr>
                        <a:t>$26.01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Yes</a:t>
                      </a:r>
                    </a:p>
                  </a:txBody>
                  <a:tcPr marL="9524" marR="9524" marT="9524"/>
                </a:tc>
                <a:extLst>
                  <a:ext uri="{0D108BD9-81ED-4DB2-BD59-A6C34878D82A}">
                    <a16:rowId xmlns:a16="http://schemas.microsoft.com/office/drawing/2014/main" val="1854866713"/>
                  </a:ext>
                </a:extLst>
              </a:tr>
              <a:tr h="2715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>
                          <a:effectLst/>
                        </a:rPr>
                        <a:t>Ethernet to USB-C Converter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</a:rPr>
                        <a:t>$29.46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Calibri"/>
                        </a:rPr>
                        <a:t>Yes</a:t>
                      </a:r>
                      <a:endParaRPr lang="en-US" sz="1400"/>
                    </a:p>
                  </a:txBody>
                  <a:tcPr marL="9524" marR="9524" marT="9524"/>
                </a:tc>
                <a:extLst>
                  <a:ext uri="{0D108BD9-81ED-4DB2-BD59-A6C34878D82A}">
                    <a16:rowId xmlns:a16="http://schemas.microsoft.com/office/drawing/2014/main" val="2755306442"/>
                  </a:ext>
                </a:extLst>
              </a:tr>
              <a:tr h="2715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>
                          <a:effectLst/>
                        </a:rPr>
                        <a:t>Ethernet Cable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</a:rPr>
                        <a:t>$6.48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Calibri"/>
                        </a:rPr>
                        <a:t>Yes</a:t>
                      </a:r>
                      <a:endParaRPr lang="en-US" sz="1400"/>
                    </a:p>
                  </a:txBody>
                  <a:tcPr marL="9524" marR="9524" marT="9524"/>
                </a:tc>
                <a:extLst>
                  <a:ext uri="{0D108BD9-81ED-4DB2-BD59-A6C34878D82A}">
                    <a16:rowId xmlns:a16="http://schemas.microsoft.com/office/drawing/2014/main" val="1690024692"/>
                  </a:ext>
                </a:extLst>
              </a:tr>
              <a:tr h="26186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>
                          <a:effectLst/>
                        </a:rPr>
                        <a:t>Lens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</a:rPr>
                        <a:t>$17.54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Calibri"/>
                        </a:rPr>
                        <a:t>Yes</a:t>
                      </a:r>
                      <a:endParaRPr lang="en-US" sz="1400"/>
                    </a:p>
                  </a:txBody>
                  <a:tcPr marL="9524" marR="9524" marT="9524"/>
                </a:tc>
                <a:extLst>
                  <a:ext uri="{0D108BD9-81ED-4DB2-BD59-A6C34878D82A}">
                    <a16:rowId xmlns:a16="http://schemas.microsoft.com/office/drawing/2014/main" val="958537673"/>
                  </a:ext>
                </a:extLst>
              </a:tr>
              <a:tr h="28126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>
                          <a:effectLst/>
                        </a:rPr>
                        <a:t>Scanning Motors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</a:rPr>
                        <a:t>$186.22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Calibri"/>
                        </a:rPr>
                        <a:t>Yes</a:t>
                      </a:r>
                      <a:endParaRPr lang="en-US" sz="1400"/>
                    </a:p>
                  </a:txBody>
                  <a:tcPr marL="9524" marR="9524" marT="9524"/>
                </a:tc>
                <a:extLst>
                  <a:ext uri="{0D108BD9-81ED-4DB2-BD59-A6C34878D82A}">
                    <a16:rowId xmlns:a16="http://schemas.microsoft.com/office/drawing/2014/main" val="2796248730"/>
                  </a:ext>
                </a:extLst>
              </a:tr>
              <a:tr h="26186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>
                          <a:effectLst/>
                        </a:rPr>
                        <a:t>Media Converter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</a:rPr>
                        <a:t>$42.54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Calibri"/>
                        </a:rPr>
                        <a:t>Yes</a:t>
                      </a:r>
                      <a:endParaRPr lang="en-US" sz="1400"/>
                    </a:p>
                  </a:txBody>
                  <a:tcPr marL="9524" marR="9524" marT="9524"/>
                </a:tc>
                <a:extLst>
                  <a:ext uri="{0D108BD9-81ED-4DB2-BD59-A6C34878D82A}">
                    <a16:rowId xmlns:a16="http://schemas.microsoft.com/office/drawing/2014/main" val="2705972919"/>
                  </a:ext>
                </a:extLst>
              </a:tr>
              <a:tr h="27156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>
                          <a:effectLst/>
                        </a:rPr>
                        <a:t>Camera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</a:rPr>
                        <a:t>$26.72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Calibri"/>
                        </a:rPr>
                        <a:t>Yes</a:t>
                      </a:r>
                      <a:endParaRPr lang="en-US" sz="1400"/>
                    </a:p>
                  </a:txBody>
                  <a:tcPr marL="9524" marR="9524" marT="9524"/>
                </a:tc>
                <a:extLst>
                  <a:ext uri="{0D108BD9-81ED-4DB2-BD59-A6C34878D82A}">
                    <a16:rowId xmlns:a16="http://schemas.microsoft.com/office/drawing/2014/main" val="4102974792"/>
                  </a:ext>
                </a:extLst>
              </a:tr>
              <a:tr h="32976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>
                          <a:effectLst/>
                        </a:rPr>
                        <a:t>Laser (Aiming)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>
                          <a:effectLst/>
                        </a:rPr>
                        <a:t>$39.00</a:t>
                      </a:r>
                      <a:endParaRPr lang="en-US" sz="1400">
                        <a:effectLst/>
                        <a:latin typeface="Calibri"/>
                      </a:endParaRPr>
                    </a:p>
                  </a:txBody>
                  <a:tcPr marL="9525" marR="9525" marT="9525" anchor="b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Calibri"/>
                        </a:rPr>
                        <a:t>Yes</a:t>
                      </a:r>
                      <a:endParaRPr lang="en-US" sz="1400"/>
                    </a:p>
                  </a:txBody>
                  <a:tcPr marL="9524" marR="9524" marT="9524"/>
                </a:tc>
                <a:extLst>
                  <a:ext uri="{0D108BD9-81ED-4DB2-BD59-A6C34878D82A}">
                    <a16:rowId xmlns:a16="http://schemas.microsoft.com/office/drawing/2014/main" val="2859351398"/>
                  </a:ext>
                </a:extLst>
              </a:tr>
              <a:tr h="300664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>
                          <a:effectLst/>
                        </a:rPr>
                        <a:t>Total</a:t>
                      </a:r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400">
                        <a:effectLst/>
                      </a:endParaRPr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>
                          <a:effectLst/>
                        </a:rPr>
                        <a:t>$397.97</a:t>
                      </a:r>
                      <a:endParaRPr lang="en-US" sz="1400"/>
                    </a:p>
                  </a:txBody>
                  <a:tcPr marL="9524" marR="9524" marT="9524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Calibri"/>
                        </a:rPr>
                        <a:t>Yes</a:t>
                      </a:r>
                      <a:endParaRPr lang="en-US" sz="1400"/>
                    </a:p>
                  </a:txBody>
                  <a:tcPr marL="9524" marR="9524" marT="9524"/>
                </a:tc>
                <a:extLst>
                  <a:ext uri="{0D108BD9-81ED-4DB2-BD59-A6C34878D82A}">
                    <a16:rowId xmlns:a16="http://schemas.microsoft.com/office/drawing/2014/main" val="844315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6287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17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Table of Contents</vt:lpstr>
      <vt:lpstr>Background</vt:lpstr>
      <vt:lpstr>Motivation</vt:lpstr>
      <vt:lpstr>Requirements</vt:lpstr>
      <vt:lpstr>Challenges</vt:lpstr>
      <vt:lpstr>Solution</vt:lpstr>
      <vt:lpstr>Major Decisions</vt:lpstr>
      <vt:lpstr>Cost</vt:lpstr>
      <vt:lpstr>Timeline</vt:lpstr>
      <vt:lpstr>Conclusion</vt:lpstr>
      <vt:lpstr>PowerPoint Presentation</vt:lpstr>
      <vt:lpstr>PowerPoint Presentation</vt:lpstr>
      <vt:lpstr>KORUZA Diagram</vt:lpstr>
      <vt:lpstr>House of Quality</vt:lpstr>
      <vt:lpstr>SFP 1000Base-SX Specifications</vt:lpstr>
      <vt:lpstr>KORUZA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 Donlan</dc:creator>
  <cp:revision>328</cp:revision>
  <dcterms:created xsi:type="dcterms:W3CDTF">2019-03-11T19:06:49Z</dcterms:created>
  <dcterms:modified xsi:type="dcterms:W3CDTF">2021-10-26T07:14:34Z</dcterms:modified>
</cp:coreProperties>
</file>